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29" r:id="rId1"/>
  </p:sldMasterIdLst>
  <p:notesMasterIdLst>
    <p:notesMasterId r:id="rId19"/>
  </p:notesMasterIdLst>
  <p:handoutMasterIdLst>
    <p:handoutMasterId r:id="rId20"/>
  </p:handoutMasterIdLst>
  <p:sldIdLst>
    <p:sldId id="889" r:id="rId2"/>
    <p:sldId id="887" r:id="rId3"/>
    <p:sldId id="888" r:id="rId4"/>
    <p:sldId id="885" r:id="rId5"/>
    <p:sldId id="890" r:id="rId6"/>
    <p:sldId id="891" r:id="rId7"/>
    <p:sldId id="892" r:id="rId8"/>
    <p:sldId id="893" r:id="rId9"/>
    <p:sldId id="894" r:id="rId10"/>
    <p:sldId id="898" r:id="rId11"/>
    <p:sldId id="895" r:id="rId12"/>
    <p:sldId id="896" r:id="rId13"/>
    <p:sldId id="897" r:id="rId14"/>
    <p:sldId id="899" r:id="rId15"/>
    <p:sldId id="900" r:id="rId16"/>
    <p:sldId id="901" r:id="rId17"/>
    <p:sldId id="902" r:id="rId18"/>
  </p:sldIdLst>
  <p:sldSz cx="9144000" cy="6858000" type="screen4x3"/>
  <p:notesSz cx="6858000" cy="9296400"/>
  <p:defaultTextStyle>
    <a:defPPr>
      <a:defRPr lang="en-US"/>
    </a:defPPr>
    <a:lvl1pPr algn="l" rtl="0" fontAlgn="base">
      <a:spcBef>
        <a:spcPct val="0"/>
      </a:spcBef>
      <a:spcAft>
        <a:spcPct val="0"/>
      </a:spcAft>
      <a:defRPr sz="800" kern="1200">
        <a:solidFill>
          <a:schemeClr val="tx1"/>
        </a:solidFill>
        <a:latin typeface="Tahoma" panose="020B0604030504040204" pitchFamily="34" charset="0"/>
        <a:ea typeface="+mn-ea"/>
        <a:cs typeface="Arial" panose="020B0604020202020204" pitchFamily="34" charset="0"/>
      </a:defRPr>
    </a:lvl1pPr>
    <a:lvl2pPr marL="457200" algn="l" rtl="0" fontAlgn="base">
      <a:spcBef>
        <a:spcPct val="0"/>
      </a:spcBef>
      <a:spcAft>
        <a:spcPct val="0"/>
      </a:spcAft>
      <a:defRPr sz="800" kern="1200">
        <a:solidFill>
          <a:schemeClr val="tx1"/>
        </a:solidFill>
        <a:latin typeface="Tahoma" panose="020B0604030504040204" pitchFamily="34" charset="0"/>
        <a:ea typeface="+mn-ea"/>
        <a:cs typeface="Arial" panose="020B0604020202020204" pitchFamily="34" charset="0"/>
      </a:defRPr>
    </a:lvl2pPr>
    <a:lvl3pPr marL="914400" algn="l" rtl="0" fontAlgn="base">
      <a:spcBef>
        <a:spcPct val="0"/>
      </a:spcBef>
      <a:spcAft>
        <a:spcPct val="0"/>
      </a:spcAft>
      <a:defRPr sz="800" kern="1200">
        <a:solidFill>
          <a:schemeClr val="tx1"/>
        </a:solidFill>
        <a:latin typeface="Tahoma" panose="020B0604030504040204" pitchFamily="34" charset="0"/>
        <a:ea typeface="+mn-ea"/>
        <a:cs typeface="Arial" panose="020B0604020202020204" pitchFamily="34" charset="0"/>
      </a:defRPr>
    </a:lvl3pPr>
    <a:lvl4pPr marL="1371600" algn="l" rtl="0" fontAlgn="base">
      <a:spcBef>
        <a:spcPct val="0"/>
      </a:spcBef>
      <a:spcAft>
        <a:spcPct val="0"/>
      </a:spcAft>
      <a:defRPr sz="800" kern="1200">
        <a:solidFill>
          <a:schemeClr val="tx1"/>
        </a:solidFill>
        <a:latin typeface="Tahoma" panose="020B0604030504040204" pitchFamily="34" charset="0"/>
        <a:ea typeface="+mn-ea"/>
        <a:cs typeface="Arial" panose="020B0604020202020204" pitchFamily="34" charset="0"/>
      </a:defRPr>
    </a:lvl4pPr>
    <a:lvl5pPr marL="1828800" algn="l" rtl="0" fontAlgn="base">
      <a:spcBef>
        <a:spcPct val="0"/>
      </a:spcBef>
      <a:spcAft>
        <a:spcPct val="0"/>
      </a:spcAft>
      <a:defRPr sz="800"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sz="800"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sz="800"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sz="800"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sz="800"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3394">
          <p15:clr>
            <a:srgbClr val="A4A3A4"/>
          </p15:clr>
        </p15:guide>
        <p15:guide id="2" orient="horz" pos="2160">
          <p15:clr>
            <a:srgbClr val="A4A3A4"/>
          </p15:clr>
        </p15:guide>
        <p15:guide id="3" orient="horz" pos="590">
          <p15:clr>
            <a:srgbClr val="A4A3A4"/>
          </p15:clr>
        </p15:guide>
        <p15:guide id="4" orient="horz" pos="4163">
          <p15:clr>
            <a:srgbClr val="A4A3A4"/>
          </p15:clr>
        </p15:guide>
        <p15:guide id="5" orient="horz" pos="1779">
          <p15:clr>
            <a:srgbClr val="A4A3A4"/>
          </p15:clr>
        </p15:guide>
        <p15:guide id="6" orient="horz" pos="3433">
          <p15:clr>
            <a:srgbClr val="A4A3A4"/>
          </p15:clr>
        </p15:guide>
        <p15:guide id="7" pos="3440">
          <p15:clr>
            <a:srgbClr val="A4A3A4"/>
          </p15:clr>
        </p15:guide>
        <p15:guide id="8" pos="863">
          <p15:clr>
            <a:srgbClr val="A4A3A4"/>
          </p15:clr>
        </p15:guide>
        <p15:guide id="9" pos="4895">
          <p15:clr>
            <a:srgbClr val="A4A3A4"/>
          </p15:clr>
        </p15:guide>
        <p15:guide id="10" pos="3748">
          <p15:clr>
            <a:srgbClr val="A4A3A4"/>
          </p15:clr>
        </p15:guide>
        <p15:guide id="11" pos="1736">
          <p15:clr>
            <a:srgbClr val="A4A3A4"/>
          </p15:clr>
        </p15:guide>
      </p15:sldGuideLst>
    </p:ext>
    <p:ext uri="{2D200454-40CA-4A62-9FC3-DE9A4176ACB9}">
      <p15:notesGuideLst xmlns:p15="http://schemas.microsoft.com/office/powerpoint/2012/main">
        <p15:guide id="1" orient="horz" pos="2929">
          <p15:clr>
            <a:srgbClr val="A4A3A4"/>
          </p15:clr>
        </p15:guide>
        <p15:guide id="2" pos="216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10" autoAdjust="0"/>
    <p:restoredTop sz="94746" autoAdjust="0"/>
  </p:normalViewPr>
  <p:slideViewPr>
    <p:cSldViewPr snapToGrid="0">
      <p:cViewPr varScale="1">
        <p:scale>
          <a:sx n="91" d="100"/>
          <a:sy n="91" d="100"/>
        </p:scale>
        <p:origin x="2132" y="48"/>
      </p:cViewPr>
      <p:guideLst>
        <p:guide orient="horz" pos="3394"/>
        <p:guide orient="horz" pos="2160"/>
        <p:guide orient="horz" pos="590"/>
        <p:guide orient="horz" pos="4163"/>
        <p:guide orient="horz" pos="1779"/>
        <p:guide orient="horz" pos="3433"/>
        <p:guide pos="3440"/>
        <p:guide pos="863"/>
        <p:guide pos="4895"/>
        <p:guide pos="3748"/>
        <p:guide pos="1736"/>
      </p:guideLst>
    </p:cSldViewPr>
  </p:slideViewPr>
  <p:outlineViewPr>
    <p:cViewPr>
      <p:scale>
        <a:sx n="50" d="100"/>
        <a:sy n="50" d="100"/>
      </p:scale>
      <p:origin x="108" y="23064"/>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7" d="100"/>
          <a:sy n="57" d="100"/>
        </p:scale>
        <p:origin x="-1764" y="-78"/>
      </p:cViewPr>
      <p:guideLst>
        <p:guide orient="horz" pos="2929"/>
        <p:guide pos="216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8CFA80C1-6017-FBE9-CF90-2C24455BD2E7}"/>
              </a:ext>
            </a:extLst>
          </p:cNvPr>
          <p:cNvSpPr>
            <a:spLocks noGrp="1" noChangeArrowheads="1"/>
          </p:cNvSpPr>
          <p:nvPr>
            <p:ph type="hdr" sz="quarter"/>
          </p:nvPr>
        </p:nvSpPr>
        <p:spPr bwMode="auto">
          <a:xfrm>
            <a:off x="0" y="0"/>
            <a:ext cx="2974975" cy="461963"/>
          </a:xfrm>
          <a:prstGeom prst="rect">
            <a:avLst/>
          </a:prstGeom>
          <a:noFill/>
          <a:ln w="9525">
            <a:noFill/>
            <a:miter lim="800000"/>
            <a:headEnd/>
            <a:tailEnd/>
          </a:ln>
        </p:spPr>
        <p:txBody>
          <a:bodyPr vert="horz" wrap="square" lIns="92032" tIns="46017" rIns="92032" bIns="46017" numCol="1" anchor="t" anchorCtr="0" compatLnSpc="1">
            <a:prstTxWarp prst="textNoShape">
              <a:avLst/>
            </a:prstTxWarp>
          </a:bodyPr>
          <a:lstStyle>
            <a:lvl1pPr defTabSz="920914">
              <a:defRPr sz="1100">
                <a:latin typeface="Times New Roman" pitchFamily="18" charset="0"/>
                <a:cs typeface="+mn-cs"/>
              </a:defRPr>
            </a:lvl1pPr>
          </a:lstStyle>
          <a:p>
            <a:pPr>
              <a:defRPr/>
            </a:pPr>
            <a:endParaRPr lang="en-US"/>
          </a:p>
        </p:txBody>
      </p:sp>
      <p:sp>
        <p:nvSpPr>
          <p:cNvPr id="16387" name="Rectangle 3">
            <a:extLst>
              <a:ext uri="{FF2B5EF4-FFF2-40B4-BE49-F238E27FC236}">
                <a16:creationId xmlns:a16="http://schemas.microsoft.com/office/drawing/2014/main" id="{6276B31E-B752-1267-5AE8-132F501664E0}"/>
              </a:ext>
            </a:extLst>
          </p:cNvPr>
          <p:cNvSpPr>
            <a:spLocks noGrp="1" noChangeArrowheads="1"/>
          </p:cNvSpPr>
          <p:nvPr>
            <p:ph type="dt" sz="quarter" idx="1"/>
          </p:nvPr>
        </p:nvSpPr>
        <p:spPr bwMode="auto">
          <a:xfrm>
            <a:off x="3883025" y="0"/>
            <a:ext cx="2974975" cy="461963"/>
          </a:xfrm>
          <a:prstGeom prst="rect">
            <a:avLst/>
          </a:prstGeom>
          <a:noFill/>
          <a:ln w="9525">
            <a:noFill/>
            <a:miter lim="800000"/>
            <a:headEnd/>
            <a:tailEnd/>
          </a:ln>
        </p:spPr>
        <p:txBody>
          <a:bodyPr vert="horz" wrap="square" lIns="92032" tIns="46017" rIns="92032" bIns="46017" numCol="1" anchor="t" anchorCtr="0" compatLnSpc="1">
            <a:prstTxWarp prst="textNoShape">
              <a:avLst/>
            </a:prstTxWarp>
          </a:bodyPr>
          <a:lstStyle>
            <a:lvl1pPr algn="r" defTabSz="920914">
              <a:defRPr sz="1100">
                <a:latin typeface="Times New Roman" pitchFamily="18" charset="0"/>
                <a:cs typeface="+mn-cs"/>
              </a:defRPr>
            </a:lvl1pPr>
          </a:lstStyle>
          <a:p>
            <a:pPr>
              <a:defRPr/>
            </a:pPr>
            <a:endParaRPr lang="en-US"/>
          </a:p>
        </p:txBody>
      </p:sp>
      <p:sp>
        <p:nvSpPr>
          <p:cNvPr id="16388" name="Rectangle 4">
            <a:extLst>
              <a:ext uri="{FF2B5EF4-FFF2-40B4-BE49-F238E27FC236}">
                <a16:creationId xmlns:a16="http://schemas.microsoft.com/office/drawing/2014/main" id="{5A47BF5C-F258-983F-17D5-45415372AA3C}"/>
              </a:ext>
            </a:extLst>
          </p:cNvPr>
          <p:cNvSpPr>
            <a:spLocks noGrp="1" noChangeArrowheads="1"/>
          </p:cNvSpPr>
          <p:nvPr>
            <p:ph type="ftr" sz="quarter" idx="2"/>
          </p:nvPr>
        </p:nvSpPr>
        <p:spPr bwMode="auto">
          <a:xfrm>
            <a:off x="0" y="8834438"/>
            <a:ext cx="2974975" cy="461962"/>
          </a:xfrm>
          <a:prstGeom prst="rect">
            <a:avLst/>
          </a:prstGeom>
          <a:noFill/>
          <a:ln w="9525">
            <a:noFill/>
            <a:miter lim="800000"/>
            <a:headEnd/>
            <a:tailEnd/>
          </a:ln>
        </p:spPr>
        <p:txBody>
          <a:bodyPr vert="horz" wrap="square" lIns="92032" tIns="46017" rIns="92032" bIns="46017" numCol="1" anchor="b" anchorCtr="0" compatLnSpc="1">
            <a:prstTxWarp prst="textNoShape">
              <a:avLst/>
            </a:prstTxWarp>
          </a:bodyPr>
          <a:lstStyle>
            <a:lvl1pPr defTabSz="920914">
              <a:defRPr sz="1100">
                <a:latin typeface="Times New Roman" pitchFamily="18" charset="0"/>
                <a:cs typeface="+mn-cs"/>
              </a:defRPr>
            </a:lvl1pPr>
          </a:lstStyle>
          <a:p>
            <a:pPr>
              <a:defRPr/>
            </a:pPr>
            <a:endParaRPr lang="en-US"/>
          </a:p>
        </p:txBody>
      </p:sp>
      <p:sp>
        <p:nvSpPr>
          <p:cNvPr id="16389" name="Rectangle 5">
            <a:extLst>
              <a:ext uri="{FF2B5EF4-FFF2-40B4-BE49-F238E27FC236}">
                <a16:creationId xmlns:a16="http://schemas.microsoft.com/office/drawing/2014/main" id="{B0DA225F-FF90-71B8-730C-11DA87ABEF84}"/>
              </a:ext>
            </a:extLst>
          </p:cNvPr>
          <p:cNvSpPr>
            <a:spLocks noGrp="1" noChangeArrowheads="1"/>
          </p:cNvSpPr>
          <p:nvPr>
            <p:ph type="sldNum" sz="quarter" idx="3"/>
          </p:nvPr>
        </p:nvSpPr>
        <p:spPr bwMode="auto">
          <a:xfrm>
            <a:off x="3883025" y="8834438"/>
            <a:ext cx="2974975" cy="461962"/>
          </a:xfrm>
          <a:prstGeom prst="rect">
            <a:avLst/>
          </a:prstGeom>
          <a:noFill/>
          <a:ln w="9525">
            <a:noFill/>
            <a:miter lim="800000"/>
            <a:headEnd/>
            <a:tailEnd/>
          </a:ln>
        </p:spPr>
        <p:txBody>
          <a:bodyPr vert="horz" wrap="square" lIns="92032" tIns="46017" rIns="92032" bIns="46017" numCol="1" anchor="b" anchorCtr="0" compatLnSpc="1">
            <a:prstTxWarp prst="textNoShape">
              <a:avLst/>
            </a:prstTxWarp>
          </a:bodyPr>
          <a:lstStyle>
            <a:lvl1pPr algn="r" defTabSz="920750">
              <a:defRPr sz="1100">
                <a:latin typeface="Times New Roman" panose="02020603050405020304" pitchFamily="18" charset="0"/>
              </a:defRPr>
            </a:lvl1pPr>
          </a:lstStyle>
          <a:p>
            <a:fld id="{2157FF86-14AE-FA4E-A8AF-233AB7336EBE}"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E5429BC-7975-7CF7-C581-68C84562445B}"/>
              </a:ext>
            </a:extLst>
          </p:cNvPr>
          <p:cNvSpPr>
            <a:spLocks noGrp="1" noChangeArrowheads="1"/>
          </p:cNvSpPr>
          <p:nvPr>
            <p:ph type="hdr" sz="quarter"/>
          </p:nvPr>
        </p:nvSpPr>
        <p:spPr bwMode="auto">
          <a:xfrm>
            <a:off x="0" y="0"/>
            <a:ext cx="2974975" cy="461963"/>
          </a:xfrm>
          <a:prstGeom prst="rect">
            <a:avLst/>
          </a:prstGeom>
          <a:noFill/>
          <a:ln w="9525">
            <a:noFill/>
            <a:miter lim="800000"/>
            <a:headEnd/>
            <a:tailEnd/>
          </a:ln>
        </p:spPr>
        <p:txBody>
          <a:bodyPr vert="horz" wrap="square" lIns="92032" tIns="46017" rIns="92032" bIns="46017" numCol="1" anchor="t" anchorCtr="0" compatLnSpc="1">
            <a:prstTxWarp prst="textNoShape">
              <a:avLst/>
            </a:prstTxWarp>
          </a:bodyPr>
          <a:lstStyle>
            <a:lvl1pPr defTabSz="920914">
              <a:defRPr sz="1100">
                <a:latin typeface="Times New Roman" pitchFamily="18" charset="0"/>
                <a:cs typeface="+mn-cs"/>
              </a:defRPr>
            </a:lvl1pPr>
          </a:lstStyle>
          <a:p>
            <a:pPr>
              <a:defRPr/>
            </a:pPr>
            <a:endParaRPr lang="en-US"/>
          </a:p>
        </p:txBody>
      </p:sp>
      <p:sp>
        <p:nvSpPr>
          <p:cNvPr id="6147" name="Rectangle 3">
            <a:extLst>
              <a:ext uri="{FF2B5EF4-FFF2-40B4-BE49-F238E27FC236}">
                <a16:creationId xmlns:a16="http://schemas.microsoft.com/office/drawing/2014/main" id="{80C6FA29-338E-D897-9B3F-56795E52D9C5}"/>
              </a:ext>
            </a:extLst>
          </p:cNvPr>
          <p:cNvSpPr>
            <a:spLocks noGrp="1" noChangeArrowheads="1"/>
          </p:cNvSpPr>
          <p:nvPr>
            <p:ph type="dt" idx="1"/>
          </p:nvPr>
        </p:nvSpPr>
        <p:spPr bwMode="auto">
          <a:xfrm>
            <a:off x="3883025" y="0"/>
            <a:ext cx="2974975" cy="461963"/>
          </a:xfrm>
          <a:prstGeom prst="rect">
            <a:avLst/>
          </a:prstGeom>
          <a:noFill/>
          <a:ln w="9525">
            <a:noFill/>
            <a:miter lim="800000"/>
            <a:headEnd/>
            <a:tailEnd/>
          </a:ln>
        </p:spPr>
        <p:txBody>
          <a:bodyPr vert="horz" wrap="square" lIns="92032" tIns="46017" rIns="92032" bIns="46017" numCol="1" anchor="t" anchorCtr="0" compatLnSpc="1">
            <a:prstTxWarp prst="textNoShape">
              <a:avLst/>
            </a:prstTxWarp>
          </a:bodyPr>
          <a:lstStyle>
            <a:lvl1pPr algn="r" defTabSz="920914">
              <a:defRPr sz="1100">
                <a:latin typeface="Times New Roman" pitchFamily="18" charset="0"/>
                <a:cs typeface="+mn-cs"/>
              </a:defRPr>
            </a:lvl1pPr>
          </a:lstStyle>
          <a:p>
            <a:pPr>
              <a:defRPr/>
            </a:pPr>
            <a:endParaRPr lang="en-US"/>
          </a:p>
        </p:txBody>
      </p:sp>
      <p:sp>
        <p:nvSpPr>
          <p:cNvPr id="33796" name="Rectangle 4">
            <a:extLst>
              <a:ext uri="{FF2B5EF4-FFF2-40B4-BE49-F238E27FC236}">
                <a16:creationId xmlns:a16="http://schemas.microsoft.com/office/drawing/2014/main" id="{E0559DFA-CC3D-16B5-A055-632D2A20D67A}"/>
              </a:ext>
            </a:extLst>
          </p:cNvPr>
          <p:cNvSpPr>
            <a:spLocks noGrp="1" noRot="1" noChangeAspect="1" noChangeArrowheads="1" noTextEdit="1"/>
          </p:cNvSpPr>
          <p:nvPr>
            <p:ph type="sldImg" idx="2"/>
          </p:nvPr>
        </p:nvSpPr>
        <p:spPr bwMode="auto">
          <a:xfrm>
            <a:off x="1116013" y="696913"/>
            <a:ext cx="4646612"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5AAD4399-9FC1-83A4-DB62-DEE72C49210A}"/>
              </a:ext>
            </a:extLst>
          </p:cNvPr>
          <p:cNvSpPr>
            <a:spLocks noGrp="1" noChangeArrowheads="1"/>
          </p:cNvSpPr>
          <p:nvPr>
            <p:ph type="body" sz="quarter" idx="3"/>
          </p:nvPr>
        </p:nvSpPr>
        <p:spPr bwMode="auto">
          <a:xfrm>
            <a:off x="917575" y="4414838"/>
            <a:ext cx="5022850" cy="4184650"/>
          </a:xfrm>
          <a:prstGeom prst="rect">
            <a:avLst/>
          </a:prstGeom>
          <a:noFill/>
          <a:ln w="9525">
            <a:noFill/>
            <a:miter lim="800000"/>
            <a:headEnd/>
            <a:tailEnd/>
          </a:ln>
        </p:spPr>
        <p:txBody>
          <a:bodyPr vert="horz" wrap="square" lIns="92032" tIns="46017" rIns="92032" bIns="460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4AC1F86D-D734-9CCA-5EE7-078695286598}"/>
              </a:ext>
            </a:extLst>
          </p:cNvPr>
          <p:cNvSpPr>
            <a:spLocks noGrp="1" noChangeArrowheads="1"/>
          </p:cNvSpPr>
          <p:nvPr>
            <p:ph type="ftr" sz="quarter" idx="4"/>
          </p:nvPr>
        </p:nvSpPr>
        <p:spPr bwMode="auto">
          <a:xfrm>
            <a:off x="0" y="8834438"/>
            <a:ext cx="2974975" cy="461962"/>
          </a:xfrm>
          <a:prstGeom prst="rect">
            <a:avLst/>
          </a:prstGeom>
          <a:noFill/>
          <a:ln w="9525">
            <a:noFill/>
            <a:miter lim="800000"/>
            <a:headEnd/>
            <a:tailEnd/>
          </a:ln>
        </p:spPr>
        <p:txBody>
          <a:bodyPr vert="horz" wrap="square" lIns="92032" tIns="46017" rIns="92032" bIns="46017" numCol="1" anchor="b" anchorCtr="0" compatLnSpc="1">
            <a:prstTxWarp prst="textNoShape">
              <a:avLst/>
            </a:prstTxWarp>
          </a:bodyPr>
          <a:lstStyle>
            <a:lvl1pPr defTabSz="920914">
              <a:defRPr sz="1100">
                <a:latin typeface="Times New Roman" pitchFamily="18" charset="0"/>
                <a:cs typeface="+mn-cs"/>
              </a:defRPr>
            </a:lvl1pPr>
          </a:lstStyle>
          <a:p>
            <a:pPr>
              <a:defRPr/>
            </a:pPr>
            <a:endParaRPr lang="en-US"/>
          </a:p>
        </p:txBody>
      </p:sp>
      <p:sp>
        <p:nvSpPr>
          <p:cNvPr id="6151" name="Rectangle 7">
            <a:extLst>
              <a:ext uri="{FF2B5EF4-FFF2-40B4-BE49-F238E27FC236}">
                <a16:creationId xmlns:a16="http://schemas.microsoft.com/office/drawing/2014/main" id="{ED936354-68D1-041F-01B0-E89D5F665520}"/>
              </a:ext>
            </a:extLst>
          </p:cNvPr>
          <p:cNvSpPr>
            <a:spLocks noGrp="1" noChangeArrowheads="1"/>
          </p:cNvSpPr>
          <p:nvPr>
            <p:ph type="sldNum" sz="quarter" idx="5"/>
          </p:nvPr>
        </p:nvSpPr>
        <p:spPr bwMode="auto">
          <a:xfrm>
            <a:off x="3883025" y="8834438"/>
            <a:ext cx="2974975" cy="461962"/>
          </a:xfrm>
          <a:prstGeom prst="rect">
            <a:avLst/>
          </a:prstGeom>
          <a:noFill/>
          <a:ln w="9525">
            <a:noFill/>
            <a:miter lim="800000"/>
            <a:headEnd/>
            <a:tailEnd/>
          </a:ln>
        </p:spPr>
        <p:txBody>
          <a:bodyPr vert="horz" wrap="square" lIns="92032" tIns="46017" rIns="92032" bIns="46017" numCol="1" anchor="b" anchorCtr="0" compatLnSpc="1">
            <a:prstTxWarp prst="textNoShape">
              <a:avLst/>
            </a:prstTxWarp>
          </a:bodyPr>
          <a:lstStyle>
            <a:lvl1pPr algn="r" defTabSz="920750">
              <a:defRPr sz="1100">
                <a:latin typeface="Times New Roman" panose="02020603050405020304" pitchFamily="18" charset="0"/>
              </a:defRPr>
            </a:lvl1pPr>
          </a:lstStyle>
          <a:p>
            <a:fld id="{294655A6-04CA-1E4E-9A06-ECF48196B1D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222057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10</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242724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11</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82599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12</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926619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13</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42650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14</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213735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15</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969856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16</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6682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17</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2923416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2</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61285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3</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170336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4</a:t>
            </a:fld>
            <a:endParaRPr lang="en-US" altLang="en-US" sz="110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5</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988225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6</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1463247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7</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819578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8</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375067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580E9009-BFFC-1A27-6693-15DD2C57E4F5}"/>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D7FC35DA-4289-FF8F-FEA3-5D91A746DF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cs typeface="Arial" panose="020B0604020202020204" pitchFamily="34" charset="0"/>
            </a:endParaRPr>
          </a:p>
        </p:txBody>
      </p:sp>
      <p:sp>
        <p:nvSpPr>
          <p:cNvPr id="4" name="Slide Number Placeholder 3">
            <a:extLst>
              <a:ext uri="{FF2B5EF4-FFF2-40B4-BE49-F238E27FC236}">
                <a16:creationId xmlns:a16="http://schemas.microsoft.com/office/drawing/2014/main" id="{61820C9D-3F1D-0FCB-6843-7A48D87A05AF}"/>
              </a:ext>
            </a:extLst>
          </p:cNvPr>
          <p:cNvSpPr>
            <a:spLocks noGrp="1"/>
          </p:cNvSpPr>
          <p:nvPr>
            <p:ph type="sldNum" sz="quarter" idx="5"/>
          </p:nvPr>
        </p:nvSpPr>
        <p:spPr/>
        <p:txBody>
          <a:bodyPr/>
          <a:lstStyle>
            <a:lvl1pPr defTabSz="920750" eaLnBrk="0" hangingPunct="0">
              <a:defRPr sz="800">
                <a:solidFill>
                  <a:schemeClr val="tx1"/>
                </a:solidFill>
                <a:latin typeface="Tahoma" panose="020B0604030504040204" pitchFamily="34" charset="0"/>
                <a:cs typeface="Arial" panose="020B0604020202020204" pitchFamily="34" charset="0"/>
              </a:defRPr>
            </a:lvl1pPr>
            <a:lvl2pPr marL="742950" indent="-285750" defTabSz="920750" eaLnBrk="0" hangingPunct="0">
              <a:defRPr sz="800">
                <a:solidFill>
                  <a:schemeClr val="tx1"/>
                </a:solidFill>
                <a:latin typeface="Tahoma" panose="020B0604030504040204" pitchFamily="34" charset="0"/>
                <a:cs typeface="Arial" panose="020B0604020202020204" pitchFamily="34" charset="0"/>
              </a:defRPr>
            </a:lvl2pPr>
            <a:lvl3pPr marL="1143000" indent="-228600" defTabSz="920750" eaLnBrk="0" hangingPunct="0">
              <a:defRPr sz="800">
                <a:solidFill>
                  <a:schemeClr val="tx1"/>
                </a:solidFill>
                <a:latin typeface="Tahoma" panose="020B0604030504040204" pitchFamily="34" charset="0"/>
                <a:cs typeface="Arial" panose="020B0604020202020204" pitchFamily="34" charset="0"/>
              </a:defRPr>
            </a:lvl3pPr>
            <a:lvl4pPr marL="1600200" indent="-228600" defTabSz="920750" eaLnBrk="0" hangingPunct="0">
              <a:defRPr sz="800">
                <a:solidFill>
                  <a:schemeClr val="tx1"/>
                </a:solidFill>
                <a:latin typeface="Tahoma" panose="020B0604030504040204" pitchFamily="34" charset="0"/>
                <a:cs typeface="Arial" panose="020B0604020202020204" pitchFamily="34" charset="0"/>
              </a:defRPr>
            </a:lvl4pPr>
            <a:lvl5pPr marL="2057400" indent="-228600" defTabSz="920750" eaLnBrk="0" hangingPunct="0">
              <a:defRPr sz="800">
                <a:solidFill>
                  <a:schemeClr val="tx1"/>
                </a:solidFill>
                <a:latin typeface="Tahoma" panose="020B0604030504040204" pitchFamily="34" charset="0"/>
                <a:cs typeface="Arial" panose="020B0604020202020204" pitchFamily="34" charset="0"/>
              </a:defRPr>
            </a:lvl5pPr>
            <a:lvl6pPr marL="25146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defTabSz="92075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pPr eaLnBrk="1" hangingPunct="1"/>
            <a:fld id="{F96C5205-A2F1-AF4D-9BC3-ADC646F925A9}" type="slidenum">
              <a:rPr lang="en-US" altLang="en-US" sz="1100">
                <a:latin typeface="Times New Roman" panose="02020603050405020304" pitchFamily="18" charset="0"/>
              </a:rPr>
              <a:pPr eaLnBrk="1" hangingPunct="1"/>
              <a:t>9</a:t>
            </a:fld>
            <a:endParaRPr lang="en-US" altLang="en-US" sz="1100">
              <a:latin typeface="Times New Roman" panose="02020603050405020304" pitchFamily="18" charset="0"/>
            </a:endParaRPr>
          </a:p>
        </p:txBody>
      </p:sp>
    </p:spTree>
    <p:extLst>
      <p:ext uri="{BB962C8B-B14F-4D97-AF65-F5344CB8AC3E}">
        <p14:creationId xmlns:p14="http://schemas.microsoft.com/office/powerpoint/2010/main" val="412978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A4869-F214-7D62-2D0A-6F650DB123F9}"/>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5FA4A-DCA9-4FEC-D6C0-2A15E67E5FDB}"/>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7D54FE6-EF60-BEDC-0E91-B6A656CC5079}"/>
              </a:ext>
            </a:extLst>
          </p:cNvPr>
          <p:cNvSpPr>
            <a:spLocks noGrp="1"/>
          </p:cNvSpPr>
          <p:nvPr>
            <p:ph type="dt" sz="half" idx="10"/>
          </p:nvPr>
        </p:nvSpPr>
        <p:spPr>
          <a:xfrm>
            <a:off x="628650" y="6356350"/>
            <a:ext cx="2057400" cy="365125"/>
          </a:xfrm>
          <a:prstGeom prst="rect">
            <a:avLst/>
          </a:prstGeom>
        </p:spPr>
        <p:txBody>
          <a:bodyPr/>
          <a:lstStyle/>
          <a:p>
            <a:fld id="{AC989C5A-8628-F44B-BBD3-C1699BCBE751}" type="datetimeFigureOut">
              <a:rPr lang="en-US" smtClean="0"/>
              <a:t>9/11/2024</a:t>
            </a:fld>
            <a:endParaRPr lang="en-US"/>
          </a:p>
        </p:txBody>
      </p:sp>
      <p:sp>
        <p:nvSpPr>
          <p:cNvPr id="5" name="Footer Placeholder 4">
            <a:extLst>
              <a:ext uri="{FF2B5EF4-FFF2-40B4-BE49-F238E27FC236}">
                <a16:creationId xmlns:a16="http://schemas.microsoft.com/office/drawing/2014/main" id="{3F18307D-8451-01EE-5E80-AC60C92EF63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4B5E33-49F4-10DF-753A-E99BD9675576}"/>
              </a:ext>
            </a:extLst>
          </p:cNvPr>
          <p:cNvSpPr>
            <a:spLocks noGrp="1"/>
          </p:cNvSpPr>
          <p:nvPr>
            <p:ph type="sldNum" sz="quarter" idx="12"/>
          </p:nvPr>
        </p:nvSpPr>
        <p:spPr/>
        <p:txBody>
          <a:bodyPr/>
          <a:lstStyle/>
          <a:p>
            <a:fld id="{FBD81897-76D9-D241-B7C4-B52DA459479C}" type="slidenum">
              <a:rPr lang="en-US" smtClean="0"/>
              <a:t>‹#›</a:t>
            </a:fld>
            <a:endParaRPr lang="en-US"/>
          </a:p>
        </p:txBody>
      </p:sp>
    </p:spTree>
    <p:extLst>
      <p:ext uri="{BB962C8B-B14F-4D97-AF65-F5344CB8AC3E}">
        <p14:creationId xmlns:p14="http://schemas.microsoft.com/office/powerpoint/2010/main" val="665436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480"/>
              </a:spcBef>
              <a:spcAft>
                <a:spcPts val="480"/>
              </a:spcAft>
              <a:defRPr sz="1800"/>
            </a:lvl1pPr>
            <a:lvl2pPr>
              <a:spcBef>
                <a:spcPts val="300"/>
              </a:spcBef>
              <a:spcAft>
                <a:spcPts val="300"/>
              </a:spcAft>
              <a:defRPr sz="1600"/>
            </a:lvl2pPr>
            <a:lvl3pPr>
              <a:spcBef>
                <a:spcPts val="300"/>
              </a:spcBef>
              <a:spcAft>
                <a:spcPts val="300"/>
              </a:spcAft>
              <a:buFont typeface="Wingdings" pitchFamily="2" charset="2"/>
              <a:buChar char="§"/>
              <a:defRPr sz="1600"/>
            </a:lvl3pPr>
            <a:lvl4pPr>
              <a:spcBef>
                <a:spcPts val="300"/>
              </a:spcBef>
              <a:spcAft>
                <a:spcPts val="300"/>
              </a:spcAft>
              <a:defRPr sz="1600"/>
            </a:lvl4pPr>
            <a:lvl5pPr>
              <a:spcBef>
                <a:spcPts val="300"/>
              </a:spcBef>
              <a:spcAft>
                <a:spcPts val="3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3">
            <a:extLst>
              <a:ext uri="{FF2B5EF4-FFF2-40B4-BE49-F238E27FC236}">
                <a16:creationId xmlns:a16="http://schemas.microsoft.com/office/drawing/2014/main" id="{3BECA05F-EF80-1DAF-397F-51B049B00FB2}"/>
              </a:ext>
            </a:extLst>
          </p:cNvPr>
          <p:cNvSpPr>
            <a:spLocks noGrp="1" noChangeArrowheads="1"/>
          </p:cNvSpPr>
          <p:nvPr>
            <p:ph type="sldNum" sz="quarter" idx="10"/>
          </p:nvPr>
        </p:nvSpPr>
        <p:spPr>
          <a:ln/>
        </p:spPr>
        <p:txBody>
          <a:bodyPr/>
          <a:lstStyle>
            <a:lvl1pPr>
              <a:defRPr/>
            </a:lvl1pPr>
          </a:lstStyle>
          <a:p>
            <a:fld id="{F214C136-C4F1-134F-81FC-EA43629A9FBC}" type="slidenum">
              <a:rPr lang="en-US" altLang="en-US"/>
              <a:pPr/>
              <a:t>‹#›</a:t>
            </a:fld>
            <a:endParaRPr lang="en-US" altLang="en-US"/>
          </a:p>
        </p:txBody>
      </p:sp>
    </p:spTree>
    <p:extLst>
      <p:ext uri="{BB962C8B-B14F-4D97-AF65-F5344CB8AC3E}">
        <p14:creationId xmlns:p14="http://schemas.microsoft.com/office/powerpoint/2010/main" val="2451107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F4289D0-ABE8-630D-E205-32483E3D218C}"/>
              </a:ext>
            </a:extLst>
          </p:cNvPr>
          <p:cNvSpPr>
            <a:spLocks noGrp="1"/>
          </p:cNvSpPr>
          <p:nvPr>
            <p:ph type="sldNum" sz="quarter" idx="4"/>
          </p:nvPr>
        </p:nvSpPr>
        <p:spPr>
          <a:xfrm>
            <a:off x="6930559"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D81897-76D9-D241-B7C4-B52DA459479C}" type="slidenum">
              <a:rPr lang="en-US" smtClean="0"/>
              <a:t>‹#›</a:t>
            </a:fld>
            <a:endParaRPr lang="en-US"/>
          </a:p>
        </p:txBody>
      </p:sp>
      <p:sp>
        <p:nvSpPr>
          <p:cNvPr id="7" name="Rectangle 3">
            <a:extLst>
              <a:ext uri="{FF2B5EF4-FFF2-40B4-BE49-F238E27FC236}">
                <a16:creationId xmlns:a16="http://schemas.microsoft.com/office/drawing/2014/main" id="{EC85CE5E-841A-1AFA-E0B5-2E88755AD4AA}"/>
              </a:ext>
            </a:extLst>
          </p:cNvPr>
          <p:cNvSpPr>
            <a:spLocks noGrp="1" noChangeArrowheads="1"/>
          </p:cNvSpPr>
          <p:nvPr>
            <p:ph type="body" idx="1"/>
          </p:nvPr>
        </p:nvSpPr>
        <p:spPr bwMode="auto">
          <a:xfrm>
            <a:off x="247650" y="1344613"/>
            <a:ext cx="8682038"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8" name="Rectangle 26">
            <a:extLst>
              <a:ext uri="{FF2B5EF4-FFF2-40B4-BE49-F238E27FC236}">
                <a16:creationId xmlns:a16="http://schemas.microsoft.com/office/drawing/2014/main" id="{9963569C-343D-9DD9-54A9-79DD0A587780}"/>
              </a:ext>
            </a:extLst>
          </p:cNvPr>
          <p:cNvSpPr>
            <a:spLocks noChangeArrowheads="1"/>
          </p:cNvSpPr>
          <p:nvPr userDrawn="1"/>
        </p:nvSpPr>
        <p:spPr bwMode="auto">
          <a:xfrm>
            <a:off x="3175" y="1015162"/>
            <a:ext cx="9140825" cy="87312"/>
          </a:xfrm>
          <a:prstGeom prst="rect">
            <a:avLst/>
          </a:prstGeom>
          <a:gradFill rotWithShape="0">
            <a:gsLst>
              <a:gs pos="0">
                <a:srgbClr val="FF0000"/>
              </a:gs>
              <a:gs pos="100000">
                <a:srgbClr val="FF0000">
                  <a:gamma/>
                  <a:shade val="0"/>
                  <a:invGamma/>
                </a:srgbClr>
              </a:gs>
            </a:gsLst>
            <a:lin ang="0" scaled="1"/>
          </a:gradFill>
          <a:ln w="12700">
            <a:solidFill>
              <a:schemeClr val="tx1"/>
            </a:solidFill>
            <a:miter lim="800000"/>
            <a:headEnd/>
            <a:tailEnd/>
          </a:ln>
          <a:effectLst/>
        </p:spPr>
        <p:txBody>
          <a:bodyPr wrap="none" anchor="ctr"/>
          <a:lstStyle/>
          <a:p>
            <a:pPr fontAlgn="auto">
              <a:spcBef>
                <a:spcPts val="0"/>
              </a:spcBef>
              <a:spcAft>
                <a:spcPts val="0"/>
              </a:spcAft>
              <a:defRPr/>
            </a:pPr>
            <a:endParaRPr lang="en-US" sz="2000">
              <a:solidFill>
                <a:srgbClr val="000000"/>
              </a:solidFill>
              <a:latin typeface="Arial" charset="0"/>
              <a:cs typeface="Arial" charset="0"/>
            </a:endParaRPr>
          </a:p>
        </p:txBody>
      </p:sp>
      <p:sp>
        <p:nvSpPr>
          <p:cNvPr id="9" name="Rectangle 28">
            <a:extLst>
              <a:ext uri="{FF2B5EF4-FFF2-40B4-BE49-F238E27FC236}">
                <a16:creationId xmlns:a16="http://schemas.microsoft.com/office/drawing/2014/main" id="{3840B618-7DD0-7856-4F7D-11C6C6670E5F}"/>
              </a:ext>
            </a:extLst>
          </p:cNvPr>
          <p:cNvSpPr>
            <a:spLocks noGrp="1" noChangeArrowheads="1"/>
          </p:cNvSpPr>
          <p:nvPr>
            <p:ph type="title"/>
          </p:nvPr>
        </p:nvSpPr>
        <p:spPr bwMode="auto">
          <a:xfrm>
            <a:off x="1893888" y="199187"/>
            <a:ext cx="5867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dirty="0"/>
              <a:t>Click to edit Master title</a:t>
            </a:r>
          </a:p>
        </p:txBody>
      </p:sp>
    </p:spTree>
    <p:extLst>
      <p:ext uri="{BB962C8B-B14F-4D97-AF65-F5344CB8AC3E}">
        <p14:creationId xmlns:p14="http://schemas.microsoft.com/office/powerpoint/2010/main" val="100607846"/>
      </p:ext>
    </p:extLst>
  </p:cSld>
  <p:clrMap bg1="lt1" tx1="dk1" bg2="lt2" tx2="dk2" accent1="accent1" accent2="accent2" accent3="accent3" accent4="accent4" accent5="accent5" accent6="accent6" hlink="hlink" folHlink="folHlink"/>
  <p:sldLayoutIdLst>
    <p:sldLayoutId id="2147485430" r:id="rId1"/>
    <p:sldLayoutId id="214748543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Welcome</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638175" y="1266825"/>
            <a:ext cx="7829550" cy="5191125"/>
          </a:xfrm>
        </p:spPr>
        <p:txBody>
          <a:bodyPr/>
          <a:lstStyle/>
          <a:p>
            <a:pPr marL="342900" lvl="1" indent="-342900">
              <a:spcAft>
                <a:spcPct val="0"/>
              </a:spcAft>
              <a:buFontTx/>
              <a:buChar char="•"/>
            </a:pPr>
            <a:endParaRPr lang="en-US" altLang="en-US" sz="800" dirty="0">
              <a:solidFill>
                <a:srgbClr val="FF0000"/>
              </a:solidFill>
            </a:endParaRPr>
          </a:p>
          <a:p>
            <a:pPr marL="0" lvl="1" indent="0" algn="ctr">
              <a:lnSpc>
                <a:spcPct val="100000"/>
              </a:lnSpc>
              <a:spcBef>
                <a:spcPts val="0"/>
              </a:spcBef>
              <a:spcAft>
                <a:spcPts val="1200"/>
              </a:spcAft>
              <a:buFontTx/>
              <a:buNone/>
            </a:pPr>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endParaRPr lang="en-US" altLang="en-US" sz="2000" b="1" dirty="0">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r>
              <a:rPr lang="en-US" altLang="en-US" sz="4000" b="1" dirty="0">
                <a:latin typeface="Tahoma" panose="020B0604030504040204" pitchFamily="34" charset="0"/>
                <a:ea typeface="Tahoma" panose="020B0604030504040204" pitchFamily="34" charset="0"/>
                <a:cs typeface="Tahoma" panose="020B0604030504040204" pitchFamily="34" charset="0"/>
              </a:rPr>
              <a:t>ROSSMOOR </a:t>
            </a:r>
          </a:p>
          <a:p>
            <a:pPr marL="0" lvl="1" indent="0" algn="ctr">
              <a:lnSpc>
                <a:spcPct val="100000"/>
              </a:lnSpc>
              <a:spcBef>
                <a:spcPts val="0"/>
              </a:spcBef>
              <a:spcAft>
                <a:spcPts val="1200"/>
              </a:spcAft>
              <a:buFontTx/>
              <a:buNone/>
            </a:pPr>
            <a:r>
              <a:rPr lang="en-US" altLang="en-US" sz="4000" b="1" dirty="0">
                <a:latin typeface="Tahoma" panose="020B0604030504040204" pitchFamily="34" charset="0"/>
                <a:ea typeface="Tahoma" panose="020B0604030504040204" pitchFamily="34" charset="0"/>
                <a:cs typeface="Tahoma" panose="020B0604030504040204" pitchFamily="34" charset="0"/>
              </a:rPr>
              <a:t>CAMERA CLUB</a:t>
            </a:r>
          </a:p>
          <a:p>
            <a:pPr marL="342900" lvl="1" indent="-342900">
              <a:lnSpc>
                <a:spcPts val="2500"/>
              </a:lnSpc>
              <a:spcAft>
                <a:spcPct val="0"/>
              </a:spcAft>
              <a:buFontTx/>
              <a:buNone/>
            </a:pPr>
            <a:endParaRPr lang="en-US" altLang="en-US" sz="1800" dirty="0"/>
          </a:p>
          <a:p>
            <a:pPr marL="342900" lvl="1" indent="-342900" algn="ctr">
              <a:lnSpc>
                <a:spcPts val="2500"/>
              </a:lnSpc>
              <a:spcAft>
                <a:spcPct val="0"/>
              </a:spcAft>
              <a:buFontTx/>
              <a:buNone/>
            </a:pPr>
            <a:r>
              <a:rPr lang="en-US" altLang="en-US" sz="1800" b="1" dirty="0">
                <a:latin typeface="Tahoma" panose="020B0604030504040204" pitchFamily="34" charset="0"/>
                <a:ea typeface="Tahoma" panose="020B0604030504040204" pitchFamily="34" charset="0"/>
                <a:cs typeface="Tahoma" panose="020B0604030504040204" pitchFamily="34" charset="0"/>
              </a:rPr>
              <a:t>September 2024</a:t>
            </a:r>
          </a:p>
          <a:p>
            <a:pPr marL="342900" lvl="1" indent="-342900" algn="ctr">
              <a:lnSpc>
                <a:spcPts val="2500"/>
              </a:lnSpc>
              <a:spcAft>
                <a:spcPct val="0"/>
              </a:spcAft>
              <a:buFontTx/>
              <a:buNone/>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342900" lvl="1" indent="-342900">
              <a:lnSpc>
                <a:spcPts val="2500"/>
              </a:lnSpc>
              <a:spcAft>
                <a:spcPct val="0"/>
              </a:spcAft>
              <a:buFontTx/>
              <a:buNone/>
            </a:pPr>
            <a:endParaRPr lang="en-US" altLang="en-US" sz="100" dirty="0"/>
          </a:p>
          <a:p>
            <a:pPr marL="0" marR="0" indent="0" algn="ctr">
              <a:spcBef>
                <a:spcPts val="0"/>
              </a:spcBef>
              <a:spcAft>
                <a:spcPts val="0"/>
              </a:spcAft>
              <a:buNone/>
            </a:pPr>
            <a:r>
              <a:rPr lang="en-US" altLang="en-US" sz="1800" dirty="0">
                <a:latin typeface="Tahoma" panose="020B0604030504040204" pitchFamily="34" charset="0"/>
                <a:ea typeface="Tahoma" panose="020B0604030504040204" pitchFamily="34" charset="0"/>
                <a:cs typeface="Tahoma" panose="020B0604030504040204" pitchFamily="34" charset="0"/>
              </a:rPr>
              <a:t>PSA Member - 55 Years</a:t>
            </a:r>
          </a:p>
          <a:p>
            <a:pPr marL="0" marR="0" indent="0" algn="ctr">
              <a:spcBef>
                <a:spcPts val="0"/>
              </a:spcBef>
              <a:spcAft>
                <a:spcPts val="0"/>
              </a:spcAft>
              <a:buNone/>
            </a:pPr>
            <a:endParaRPr lang="en-US" altLang="en-US" dirty="0">
              <a:latin typeface="Tahoma" panose="020B0604030504040204" pitchFamily="34" charset="0"/>
              <a:ea typeface="Tahoma" panose="020B0604030504040204" pitchFamily="34" charset="0"/>
              <a:cs typeface="Tahoma" panose="020B0604030504040204" pitchFamily="34" charset="0"/>
            </a:endParaRPr>
          </a:p>
          <a:p>
            <a:pPr marL="0" marR="0" indent="0" algn="ctr">
              <a:spcBef>
                <a:spcPts val="0"/>
              </a:spcBef>
              <a:spcAft>
                <a:spcPts val="0"/>
              </a:spcAft>
              <a:buNone/>
            </a:pPr>
            <a:r>
              <a:rPr lang="en-US" altLang="en-US" dirty="0">
                <a:latin typeface="Tahoma" panose="020B0604030504040204" pitchFamily="34" charset="0"/>
                <a:ea typeface="Tahoma" panose="020B0604030504040204" pitchFamily="34" charset="0"/>
                <a:cs typeface="Tahoma" panose="020B0604030504040204" pitchFamily="34" charset="0"/>
              </a:rPr>
              <a:t>r</a:t>
            </a:r>
            <a:r>
              <a:rPr lang="en-US" altLang="en-US" sz="1800" dirty="0">
                <a:latin typeface="Tahoma" panose="020B0604030504040204" pitchFamily="34" charset="0"/>
                <a:ea typeface="Tahoma" panose="020B0604030504040204" pitchFamily="34" charset="0"/>
                <a:cs typeface="Tahoma" panose="020B0604030504040204" pitchFamily="34" charset="0"/>
              </a:rPr>
              <a:t>ossmoorcameraclub</a:t>
            </a:r>
            <a:r>
              <a:rPr lang="en-US" altLang="en-US" sz="1800" dirty="0">
                <a:solidFill>
                  <a:srgbClr val="FF0000"/>
                </a:solidFill>
                <a:latin typeface="Tahoma" panose="020B0604030504040204" pitchFamily="34" charset="0"/>
                <a:ea typeface="Tahoma" panose="020B0604030504040204" pitchFamily="34" charset="0"/>
                <a:cs typeface="Tahoma" panose="020B0604030504040204" pitchFamily="34" charset="0"/>
              </a:rPr>
              <a:t>lw</a:t>
            </a:r>
            <a:r>
              <a:rPr lang="en-US" altLang="en-US" sz="1800" dirty="0">
                <a:latin typeface="Tahoma" panose="020B0604030504040204" pitchFamily="34" charset="0"/>
                <a:ea typeface="Tahoma" panose="020B0604030504040204" pitchFamily="34" charset="0"/>
                <a:cs typeface="Tahoma" panose="020B0604030504040204" pitchFamily="34" charset="0"/>
              </a:rPr>
              <a:t>.com</a:t>
            </a:r>
          </a:p>
          <a:p>
            <a:pPr marL="0" marR="0" indent="0" algn="ctr">
              <a:spcBef>
                <a:spcPts val="0"/>
              </a:spcBef>
              <a:spcAft>
                <a:spcPts val="0"/>
              </a:spcAft>
              <a:buNone/>
            </a:pPr>
            <a:r>
              <a:rPr lang="en-US" altLang="en-US" sz="1400" dirty="0">
                <a:latin typeface="Tahoma" panose="020B0604030504040204" pitchFamily="34" charset="0"/>
                <a:ea typeface="Tahoma" panose="020B0604030504040204" pitchFamily="34" charset="0"/>
                <a:cs typeface="Tahoma" panose="020B0604030504040204" pitchFamily="34" charset="0"/>
              </a:rPr>
              <a:t>(New website)</a:t>
            </a:r>
          </a:p>
          <a:p>
            <a:pPr marL="0" marR="0" indent="0" algn="ctr">
              <a:spcBef>
                <a:spcPts val="0"/>
              </a:spcBef>
              <a:spcAft>
                <a:spcPts val="0"/>
              </a:spcAft>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0" marR="0" algn="ctr">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1" indent="0" algn="ctr">
              <a:lnSpc>
                <a:spcPts val="2500"/>
              </a:lnSpc>
              <a:spcAft>
                <a:spcPct val="0"/>
              </a:spcAft>
              <a:buNone/>
            </a:pPr>
            <a:endParaRPr lang="en-US" altLang="en-US" sz="1800"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ct val="0"/>
              </a:spcAft>
              <a:buFontTx/>
              <a:buNone/>
            </a:pPr>
            <a:endParaRPr lang="en-US" altLang="en-US" dirty="0">
              <a:solidFill>
                <a:srgbClr val="FF0000"/>
              </a:solidFill>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65398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latin typeface="Tahoma" panose="020B0604030504040204" pitchFamily="34" charset="0"/>
                <a:ea typeface="Tahoma" panose="020B0604030504040204" pitchFamily="34" charset="0"/>
                <a:cs typeface="Tahoma" panose="020B0604030504040204" pitchFamily="34" charset="0"/>
              </a:rPr>
              <a:t>Fr</a:t>
            </a: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ee Stuff</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493984"/>
            <a:ext cx="8503217" cy="2372625"/>
          </a:xfrm>
        </p:spPr>
        <p:txBody>
          <a:bodyPr/>
          <a:lstStyle/>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Camera Equipment</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Journal of Photographic Society of America (PSA)</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Other donations are welcome</a:t>
            </a:r>
          </a:p>
          <a:p>
            <a:pPr marL="285750" lvl="1" indent="0">
              <a:lnSpc>
                <a:spcPct val="100000"/>
              </a:lnSpc>
              <a:spcBef>
                <a:spcPts val="0"/>
              </a:spcBef>
              <a:spcAft>
                <a:spcPts val="1200"/>
              </a:spcAft>
            </a:pPr>
            <a:endParaRPr lang="en-US" sz="1800" b="1" dirty="0">
              <a:latin typeface="Tahoma" panose="020B0604030504040204" pitchFamily="34" charset="0"/>
              <a:ea typeface="Tahoma" panose="020B0604030504040204" pitchFamily="34" charset="0"/>
              <a:cs typeface="Tahoma" panose="020B0604030504040204" pitchFamily="34" charset="0"/>
            </a:endParaRPr>
          </a:p>
          <a:p>
            <a:pPr marL="742950" lvl="2" indent="0">
              <a:lnSpc>
                <a:spcPct val="100000"/>
              </a:lnSpc>
              <a:spcBef>
                <a:spcPts val="0"/>
              </a:spcBef>
              <a:spcAft>
                <a:spcPts val="1200"/>
              </a:spcAft>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42169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Volunteer Opportunities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511404"/>
            <a:ext cx="8503217" cy="2215871"/>
          </a:xfrm>
        </p:spPr>
        <p:txBody>
          <a:bodyPr/>
          <a:lstStyle/>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Webmaster</a:t>
            </a:r>
            <a:r>
              <a:rPr lang="en-US" sz="1800" dirty="0">
                <a:latin typeface="Tahoma" panose="020B0604030504040204" pitchFamily="34" charset="0"/>
                <a:ea typeface="Tahoma" panose="020B0604030504040204" pitchFamily="34" charset="0"/>
                <a:cs typeface="Tahoma" panose="020B0604030504040204" pitchFamily="34" charset="0"/>
              </a:rPr>
              <a:t> - Primary / Assistant</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Competition Coordinator </a:t>
            </a:r>
            <a:r>
              <a:rPr lang="en-US" sz="1800" dirty="0">
                <a:latin typeface="Tahoma" panose="020B0604030504040204" pitchFamily="34" charset="0"/>
                <a:ea typeface="Tahoma" panose="020B0604030504040204" pitchFamily="34" charset="0"/>
                <a:cs typeface="Tahoma" panose="020B0604030504040204" pitchFamily="34" charset="0"/>
              </a:rPr>
              <a:t>- Assistant</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Zoom</a:t>
            </a:r>
            <a:r>
              <a:rPr lang="en-US" sz="1800" dirty="0">
                <a:latin typeface="Tahoma" panose="020B0604030504040204" pitchFamily="34" charset="0"/>
                <a:ea typeface="Tahoma" panose="020B0604030504040204" pitchFamily="34" charset="0"/>
                <a:cs typeface="Tahoma" panose="020B0604030504040204" pitchFamily="34" charset="0"/>
              </a:rPr>
              <a:t> - Assistant</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Treasurer</a:t>
            </a:r>
            <a:r>
              <a:rPr lang="en-US" sz="1800" dirty="0">
                <a:latin typeface="Tahoma" panose="020B0604030504040204" pitchFamily="34" charset="0"/>
                <a:ea typeface="Tahoma" panose="020B0604030504040204" pitchFamily="34" charset="0"/>
                <a:cs typeface="Tahoma" panose="020B0604030504040204" pitchFamily="34" charset="0"/>
              </a:rPr>
              <a:t> - Assistant </a:t>
            </a:r>
          </a:p>
          <a:p>
            <a:pPr marL="285750" lvl="1" indent="0">
              <a:lnSpc>
                <a:spcPct val="100000"/>
              </a:lnSpc>
              <a:spcBef>
                <a:spcPts val="0"/>
              </a:spcBef>
              <a:spcAft>
                <a:spcPts val="1200"/>
              </a:spcAft>
            </a:pP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60052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RCC Documentation</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436913"/>
            <a:ext cx="8503217" cy="1992087"/>
          </a:xfrm>
        </p:spPr>
        <p:txBody>
          <a:bodyPr/>
          <a:lstStyle/>
          <a:p>
            <a:pPr marL="285750" lvl="1" indent="0">
              <a:lnSpc>
                <a:spcPct val="100000"/>
              </a:lnSpc>
              <a:spcBef>
                <a:spcPts val="0"/>
              </a:spcBef>
              <a:spcAft>
                <a:spcPts val="1800"/>
              </a:spcAft>
              <a:buNone/>
            </a:pPr>
            <a:r>
              <a:rPr lang="en-US" sz="1800" dirty="0">
                <a:latin typeface="Tahoma" panose="020B0604030504040204" pitchFamily="34" charset="0"/>
                <a:ea typeface="Tahoma" panose="020B0604030504040204" pitchFamily="34" charset="0"/>
                <a:cs typeface="Tahoma" panose="020B0604030504040204" pitchFamily="34" charset="0"/>
              </a:rPr>
              <a:t>Available on RCC website (</a:t>
            </a:r>
            <a:r>
              <a:rPr lang="en-US" altLang="en-US" sz="2000" dirty="0">
                <a:latin typeface="Tahoma" panose="020B0604030504040204" pitchFamily="34" charset="0"/>
                <a:ea typeface="Tahoma" panose="020B0604030504040204" pitchFamily="34" charset="0"/>
                <a:cs typeface="Tahoma" panose="020B0604030504040204" pitchFamily="34" charset="0"/>
              </a:rPr>
              <a:t>r</a:t>
            </a:r>
            <a:r>
              <a:rPr lang="en-US" altLang="en-US" sz="1800" dirty="0">
                <a:latin typeface="Tahoma" panose="020B0604030504040204" pitchFamily="34" charset="0"/>
                <a:ea typeface="Tahoma" panose="020B0604030504040204" pitchFamily="34" charset="0"/>
                <a:cs typeface="Tahoma" panose="020B0604030504040204" pitchFamily="34" charset="0"/>
              </a:rPr>
              <a:t>ossmoorcameraclublw.com):</a:t>
            </a:r>
            <a:endParaRPr lang="en-US" sz="1800" dirty="0">
              <a:latin typeface="Tahoma" panose="020B0604030504040204" pitchFamily="34" charset="0"/>
              <a:ea typeface="Tahoma" panose="020B0604030504040204" pitchFamily="34" charset="0"/>
              <a:cs typeface="Tahoma" panose="020B0604030504040204" pitchFamily="34" charset="0"/>
            </a:endParaRP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RCC Constitution </a:t>
            </a:r>
            <a:r>
              <a:rPr lang="en-US" sz="1800" dirty="0">
                <a:latin typeface="Tahoma" panose="020B0604030504040204" pitchFamily="34" charset="0"/>
                <a:ea typeface="Tahoma" panose="020B0604030504040204" pitchFamily="34" charset="0"/>
                <a:cs typeface="Tahoma" panose="020B0604030504040204" pitchFamily="34" charset="0"/>
              </a:rPr>
              <a:t>- updated May 2024</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RCC Bylaws </a:t>
            </a:r>
            <a:r>
              <a:rPr lang="en-US" sz="1800" dirty="0">
                <a:latin typeface="Tahoma" panose="020B0604030504040204" pitchFamily="34" charset="0"/>
                <a:ea typeface="Tahoma" panose="020B0604030504040204" pitchFamily="34" charset="0"/>
                <a:cs typeface="Tahoma" panose="020B0604030504040204" pitchFamily="34" charset="0"/>
              </a:rPr>
              <a:t>- updated May 2024</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RCC Competition Rules </a:t>
            </a:r>
            <a:r>
              <a:rPr lang="en-US" sz="1800" dirty="0">
                <a:latin typeface="Tahoma" panose="020B0604030504040204" pitchFamily="34" charset="0"/>
                <a:ea typeface="Tahoma" panose="020B0604030504040204" pitchFamily="34" charset="0"/>
                <a:cs typeface="Tahoma" panose="020B0604030504040204" pitchFamily="34" charset="0"/>
              </a:rPr>
              <a:t>- updated Feb 2024</a:t>
            </a:r>
            <a:endParaRPr lang="en-US"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737469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3" name="TextBox 2">
            <a:extLst>
              <a:ext uri="{FF2B5EF4-FFF2-40B4-BE49-F238E27FC236}">
                <a16:creationId xmlns:a16="http://schemas.microsoft.com/office/drawing/2014/main" id="{AE0FBB46-5DB9-0FA6-2251-582F62280B38}"/>
              </a:ext>
            </a:extLst>
          </p:cNvPr>
          <p:cNvSpPr txBox="1"/>
          <p:nvPr/>
        </p:nvSpPr>
        <p:spPr>
          <a:xfrm>
            <a:off x="2357849" y="2521671"/>
            <a:ext cx="4576354" cy="1477328"/>
          </a:xfrm>
          <a:prstGeom prst="rect">
            <a:avLst/>
          </a:prstGeom>
          <a:noFill/>
        </p:spPr>
        <p:txBody>
          <a:bodyPr wrap="square">
            <a:spAutoFit/>
          </a:bodyPr>
          <a:lstStyle/>
          <a:p>
            <a:pPr marL="0" indent="0" algn="ctr">
              <a:spcAft>
                <a:spcPts val="1200"/>
              </a:spcAft>
              <a:buNone/>
            </a:pPr>
            <a:r>
              <a:rPr lang="en-US" sz="4000" b="1" dirty="0">
                <a:latin typeface="Tahoma" panose="020B0604030504040204" pitchFamily="34" charset="0"/>
                <a:ea typeface="Tahoma" panose="020B0604030504040204" pitchFamily="34" charset="0"/>
                <a:cs typeface="Tahoma" panose="020B0604030504040204" pitchFamily="34" charset="0"/>
              </a:rPr>
              <a:t>Have a</a:t>
            </a:r>
          </a:p>
          <a:p>
            <a:pPr marL="0" indent="0" algn="ctr">
              <a:spcAft>
                <a:spcPts val="1200"/>
              </a:spcAft>
              <a:buNone/>
            </a:pPr>
            <a:r>
              <a:rPr lang="en-US" sz="4000" b="1" dirty="0">
                <a:latin typeface="Tahoma" panose="020B0604030504040204" pitchFamily="34" charset="0"/>
                <a:ea typeface="Tahoma" panose="020B0604030504040204" pitchFamily="34" charset="0"/>
                <a:cs typeface="Tahoma" panose="020B0604030504040204" pitchFamily="34" charset="0"/>
              </a:rPr>
              <a:t>GREAT YEAR!</a:t>
            </a:r>
          </a:p>
        </p:txBody>
      </p:sp>
    </p:spTree>
    <p:extLst>
      <p:ext uri="{BB962C8B-B14F-4D97-AF65-F5344CB8AC3E}">
        <p14:creationId xmlns:p14="http://schemas.microsoft.com/office/powerpoint/2010/main" val="115214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333041" y="199187"/>
            <a:ext cx="6488933" cy="685800"/>
          </a:xfrm>
        </p:spPr>
        <p:txBody>
          <a:bodyPr/>
          <a:lstStyle/>
          <a:p>
            <a:pPr algn="ctr"/>
            <a:r>
              <a:rPr lang="en-US" altLang="en-US" sz="3200" b="1">
                <a:solidFill>
                  <a:schemeClr val="tx1"/>
                </a:solidFill>
                <a:latin typeface="Tahoma" panose="020B0604030504040204" pitchFamily="34" charset="0"/>
                <a:ea typeface="Tahoma" panose="020B0604030504040204" pitchFamily="34" charset="0"/>
                <a:cs typeface="Tahoma" panose="020B0604030504040204" pitchFamily="34" charset="0"/>
              </a:rPr>
              <a:t>Educational Activities</a:t>
            </a:r>
            <a:endPar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pic>
        <p:nvPicPr>
          <p:cNvPr id="7" name="Content Placeholder 6" descr="A close-up of a list&#10;&#10;Description automatically generated">
            <a:extLst>
              <a:ext uri="{FF2B5EF4-FFF2-40B4-BE49-F238E27FC236}">
                <a16:creationId xmlns:a16="http://schemas.microsoft.com/office/drawing/2014/main" id="{F1746E62-FADC-8E44-9BBC-2A0E4CFFCD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227" y="1180132"/>
            <a:ext cx="7698376" cy="5948746"/>
          </a:xfrm>
        </p:spPr>
      </p:pic>
    </p:spTree>
    <p:extLst>
      <p:ext uri="{BB962C8B-B14F-4D97-AF65-F5344CB8AC3E}">
        <p14:creationId xmlns:p14="http://schemas.microsoft.com/office/powerpoint/2010/main" val="3209712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mputer error&#10;&#10;Description automatically generated">
            <a:extLst>
              <a:ext uri="{FF2B5EF4-FFF2-40B4-BE49-F238E27FC236}">
                <a16:creationId xmlns:a16="http://schemas.microsoft.com/office/drawing/2014/main" id="{418501B7-744B-8EE7-1A13-46478C7B6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2"/>
            <a:ext cx="9143999" cy="5933584"/>
          </a:xfrm>
          <a:prstGeom prst="rect">
            <a:avLst/>
          </a:prstGeom>
        </p:spPr>
      </p:pic>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50665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16</a:t>
            </a:fld>
            <a:endParaRPr lang="en-US" altLang="en-US" sz="1200">
              <a:latin typeface="Times New Roman" panose="02020603050405020304" pitchFamily="18" charset="0"/>
            </a:endParaRPr>
          </a:p>
        </p:txBody>
      </p:sp>
      <p:pic>
        <p:nvPicPr>
          <p:cNvPr id="5" name="Picture 4" descr="A collage of photos and pictures&#10;&#10;Description automatically generated">
            <a:extLst>
              <a:ext uri="{FF2B5EF4-FFF2-40B4-BE49-F238E27FC236}">
                <a16:creationId xmlns:a16="http://schemas.microsoft.com/office/drawing/2014/main" id="{3E6A4682-E383-9FCB-4AC9-8725D8E53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2" y="8708"/>
            <a:ext cx="9161412" cy="7329131"/>
          </a:xfrm>
          <a:prstGeom prst="rect">
            <a:avLst/>
          </a:prstGeom>
        </p:spPr>
      </p:pic>
    </p:spTree>
    <p:extLst>
      <p:ext uri="{BB962C8B-B14F-4D97-AF65-F5344CB8AC3E}">
        <p14:creationId xmlns:p14="http://schemas.microsoft.com/office/powerpoint/2010/main" val="2951824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17</a:t>
            </a:fld>
            <a:endParaRPr lang="en-US" altLang="en-US" sz="1200">
              <a:latin typeface="Times New Roman" panose="02020603050405020304" pitchFamily="18" charset="0"/>
            </a:endParaRPr>
          </a:p>
        </p:txBody>
      </p:sp>
      <p:pic>
        <p:nvPicPr>
          <p:cNvPr id="5" name="Picture 4" descr="A close-up of a gift&#10;&#10;Description automatically generated">
            <a:extLst>
              <a:ext uri="{FF2B5EF4-FFF2-40B4-BE49-F238E27FC236}">
                <a16:creationId xmlns:a16="http://schemas.microsoft.com/office/drawing/2014/main" id="{E33A9C11-D44E-43B1-3CA1-1EFD35E743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531"/>
            <a:ext cx="9144000" cy="7315200"/>
          </a:xfrm>
          <a:prstGeom prst="rect">
            <a:avLst/>
          </a:prstGeom>
        </p:spPr>
      </p:pic>
    </p:spTree>
    <p:extLst>
      <p:ext uri="{BB962C8B-B14F-4D97-AF65-F5344CB8AC3E}">
        <p14:creationId xmlns:p14="http://schemas.microsoft.com/office/powerpoint/2010/main" val="324218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7"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Mission</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583089" y="1498183"/>
            <a:ext cx="7999049" cy="4671264"/>
          </a:xfrm>
        </p:spPr>
        <p:txBody>
          <a:bodyPr/>
          <a:lstStyle/>
          <a:p>
            <a:pPr marL="342900" lvl="1" indent="-342900">
              <a:spcAft>
                <a:spcPct val="0"/>
              </a:spcAft>
              <a:buFontTx/>
              <a:buChar char="•"/>
            </a:pPr>
            <a:endParaRPr lang="en-US" altLang="en-US" sz="800" dirty="0">
              <a:solidFill>
                <a:srgbClr val="FF0000"/>
              </a:solidFill>
            </a:endParaRPr>
          </a:p>
          <a:p>
            <a:pPr marL="57150" marR="0">
              <a:spcBef>
                <a:spcPts val="0"/>
              </a:spcBef>
              <a:spcAft>
                <a:spcPts val="0"/>
              </a:spcAft>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 share and enjoy activities in photography with fellow members and the Leisure World community.</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300"/>
              </a:spcAft>
              <a:buNone/>
            </a:pP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57150" marR="0">
              <a:spcBef>
                <a:spcPts val="0"/>
              </a:spcBef>
              <a:spcAft>
                <a:spcPts val="0"/>
              </a:spcAft>
            </a:pPr>
            <a:r>
              <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To grow in the knowledge and practices of photography.</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marR="0" indent="0" algn="ctr">
              <a:spcBef>
                <a:spcPts val="0"/>
              </a:spcBef>
              <a:spcAft>
                <a:spcPts val="0"/>
              </a:spcAft>
              <a:buNone/>
            </a:pPr>
            <a:r>
              <a:rPr lang="en-US" sz="2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endParaRPr lang="en-US" altLang="en-US" sz="3200" b="1" dirty="0">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endParaRPr lang="en-US" altLang="en-US" sz="2000" b="1" dirty="0">
              <a:latin typeface="Tahoma" panose="020B0604030504040204" pitchFamily="34" charset="0"/>
              <a:ea typeface="Tahoma" panose="020B0604030504040204" pitchFamily="34" charset="0"/>
              <a:cs typeface="Tahoma" panose="020B0604030504040204" pitchFamily="34" charset="0"/>
            </a:endParaRPr>
          </a:p>
          <a:p>
            <a:pPr marL="342900" lvl="1" indent="-342900">
              <a:spcAft>
                <a:spcPct val="0"/>
              </a:spcAft>
              <a:buFontTx/>
              <a:buNone/>
            </a:pPr>
            <a:endParaRPr lang="en-US" altLang="en-US" dirty="0">
              <a:solidFill>
                <a:srgbClr val="FF0000"/>
              </a:solidFill>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870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Board of Directors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638175" y="1266825"/>
            <a:ext cx="7829550" cy="5191125"/>
          </a:xfrm>
        </p:spPr>
        <p:txBody>
          <a:bodyPr/>
          <a:lstStyle/>
          <a:p>
            <a:pPr marL="342900" lvl="1" indent="-342900">
              <a:spcAft>
                <a:spcPct val="0"/>
              </a:spcAft>
              <a:buFontTx/>
              <a:buChar char="•"/>
            </a:pPr>
            <a:endParaRPr lang="en-US" altLang="en-US" sz="800" dirty="0">
              <a:solidFill>
                <a:srgbClr val="FF0000"/>
              </a:solidFill>
            </a:endParaRPr>
          </a:p>
          <a:p>
            <a:pPr marL="0" marR="0" indent="0">
              <a:spcBef>
                <a:spcPts val="0"/>
              </a:spcBef>
              <a:spcAft>
                <a:spcPts val="0"/>
              </a:spcAft>
              <a:buNone/>
            </a:pPr>
            <a:r>
              <a:rPr lang="en-US" b="1" dirty="0">
                <a:effectLst/>
                <a:latin typeface="Tahoma" panose="020B0604030504040204" pitchFamily="34" charset="0"/>
                <a:ea typeface="Tahoma" panose="020B0604030504040204" pitchFamily="34" charset="0"/>
                <a:cs typeface="Tahoma" panose="020B0604030504040204" pitchFamily="34" charset="0"/>
              </a:rPr>
              <a:t>2024/2025</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p>
          <a:p>
            <a:pPr marL="0" marR="0" indent="0">
              <a:spcBef>
                <a:spcPts val="0"/>
              </a:spcBef>
              <a:spcAft>
                <a:spcPts val="0"/>
              </a:spcAft>
              <a:buNone/>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President </a:t>
            </a:r>
            <a:r>
              <a:rPr lang="en-US" dirty="0">
                <a:effectLst/>
                <a:latin typeface="Tahoma" panose="020B0604030504040204" pitchFamily="34" charset="0"/>
                <a:ea typeface="Tahoma" panose="020B0604030504040204" pitchFamily="34" charset="0"/>
                <a:cs typeface="Tahoma" panose="020B0604030504040204" pitchFamily="34" charset="0"/>
              </a:rPr>
              <a:t>- Blair Blankinship </a:t>
            </a:r>
            <a:r>
              <a:rPr lang="en-US" sz="1400" dirty="0">
                <a:effectLst/>
                <a:latin typeface="Tahoma" panose="020B0604030504040204" pitchFamily="34" charset="0"/>
                <a:ea typeface="Tahoma" panose="020B0604030504040204" pitchFamily="34" charset="0"/>
                <a:cs typeface="Tahoma" panose="020B0604030504040204" pitchFamily="34" charset="0"/>
              </a:rPr>
              <a:t>(and Webmaster)</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1</a:t>
            </a:r>
            <a:r>
              <a:rPr lang="en-US" b="1" baseline="30000" dirty="0">
                <a:effectLst/>
                <a:latin typeface="Tahoma" panose="020B0604030504040204" pitchFamily="34" charset="0"/>
                <a:ea typeface="Tahoma" panose="020B0604030504040204" pitchFamily="34" charset="0"/>
                <a:cs typeface="Tahoma" panose="020B0604030504040204" pitchFamily="34" charset="0"/>
              </a:rPr>
              <a:t>st</a:t>
            </a:r>
            <a:r>
              <a:rPr lang="en-US" b="1" dirty="0">
                <a:effectLst/>
                <a:latin typeface="Tahoma" panose="020B0604030504040204" pitchFamily="34" charset="0"/>
                <a:ea typeface="Tahoma" panose="020B0604030504040204" pitchFamily="34" charset="0"/>
                <a:cs typeface="Tahoma" panose="020B0604030504040204" pitchFamily="34" charset="0"/>
              </a:rPr>
              <a:t> Vice President </a:t>
            </a:r>
            <a:r>
              <a:rPr lang="en-US" dirty="0">
                <a:effectLst/>
                <a:latin typeface="Tahoma" panose="020B0604030504040204" pitchFamily="34" charset="0"/>
                <a:ea typeface="Tahoma" panose="020B0604030504040204" pitchFamily="34" charset="0"/>
                <a:cs typeface="Tahoma" panose="020B0604030504040204" pitchFamily="34" charset="0"/>
              </a:rPr>
              <a:t>- Robert Schultz</a:t>
            </a:r>
          </a:p>
          <a:p>
            <a:pPr marL="0" marR="0">
              <a:spcBef>
                <a:spcPts val="0"/>
              </a:spcBef>
              <a:spcAft>
                <a:spcPts val="0"/>
              </a:spcAft>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2</a:t>
            </a:r>
            <a:r>
              <a:rPr lang="en-US" b="1" baseline="30000" dirty="0">
                <a:effectLst/>
                <a:latin typeface="Tahoma" panose="020B0604030504040204" pitchFamily="34" charset="0"/>
                <a:ea typeface="Tahoma" panose="020B0604030504040204" pitchFamily="34" charset="0"/>
                <a:cs typeface="Tahoma" panose="020B0604030504040204" pitchFamily="34" charset="0"/>
              </a:rPr>
              <a:t>nd</a:t>
            </a:r>
            <a:r>
              <a:rPr lang="en-US" b="1" dirty="0">
                <a:effectLst/>
                <a:latin typeface="Tahoma" panose="020B0604030504040204" pitchFamily="34" charset="0"/>
                <a:ea typeface="Tahoma" panose="020B0604030504040204" pitchFamily="34" charset="0"/>
                <a:cs typeface="Tahoma" panose="020B0604030504040204" pitchFamily="34" charset="0"/>
              </a:rPr>
              <a:t> Vice President </a:t>
            </a:r>
            <a:r>
              <a:rPr lang="en-US" dirty="0">
                <a:effectLst/>
                <a:latin typeface="Tahoma" panose="020B0604030504040204" pitchFamily="34" charset="0"/>
                <a:ea typeface="Tahoma" panose="020B0604030504040204" pitchFamily="34" charset="0"/>
                <a:cs typeface="Tahoma" panose="020B0604030504040204" pitchFamily="34" charset="0"/>
              </a:rPr>
              <a:t>- Louis Paley</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Secretary</a:t>
            </a:r>
            <a:r>
              <a:rPr lang="en-US" dirty="0">
                <a:effectLst/>
                <a:latin typeface="Tahoma" panose="020B0604030504040204" pitchFamily="34" charset="0"/>
                <a:ea typeface="Tahoma" panose="020B0604030504040204" pitchFamily="34" charset="0"/>
                <a:cs typeface="Tahoma" panose="020B0604030504040204" pitchFamily="34" charset="0"/>
              </a:rPr>
              <a:t> - Judy MacArthur</a:t>
            </a: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p>
          <a:p>
            <a:pPr marL="0" marR="0" indent="0">
              <a:spcBef>
                <a:spcPts val="0"/>
              </a:spcBef>
              <a:spcAft>
                <a:spcPts val="0"/>
              </a:spcAft>
              <a:buNone/>
            </a:pPr>
            <a:r>
              <a:rPr lang="en-US" strike="noStrike" dirty="0">
                <a:effectLst/>
                <a:latin typeface="Tahoma" panose="020B0604030504040204" pitchFamily="34" charset="0"/>
                <a:ea typeface="Tahoma" panose="020B0604030504040204" pitchFamily="34" charset="0"/>
                <a:cs typeface="Tahoma" panose="020B0604030504040204" pitchFamily="34" charset="0"/>
              </a:rPr>
              <a:t> </a:t>
            </a: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Treasurer</a:t>
            </a:r>
            <a:r>
              <a:rPr lang="en-US" dirty="0">
                <a:effectLst/>
                <a:latin typeface="Tahoma" panose="020B0604030504040204" pitchFamily="34" charset="0"/>
                <a:ea typeface="Tahoma" panose="020B0604030504040204" pitchFamily="34" charset="0"/>
                <a:cs typeface="Tahoma" panose="020B0604030504040204" pitchFamily="34" charset="0"/>
              </a:rPr>
              <a:t> - Woody Shields </a:t>
            </a:r>
          </a:p>
          <a:p>
            <a:pPr marL="0" marR="0" indent="0">
              <a:spcBef>
                <a:spcPts val="0"/>
              </a:spcBef>
              <a:spcAft>
                <a:spcPts val="0"/>
              </a:spcAft>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Technical Support </a:t>
            </a:r>
            <a:r>
              <a:rPr lang="en-US" dirty="0">
                <a:effectLst/>
                <a:latin typeface="Tahoma" panose="020B0604030504040204" pitchFamily="34" charset="0"/>
                <a:ea typeface="Tahoma" panose="020B0604030504040204" pitchFamily="34" charset="0"/>
                <a:cs typeface="Tahoma" panose="020B0604030504040204" pitchFamily="34" charset="0"/>
              </a:rPr>
              <a:t>- Joanne Mars </a:t>
            </a:r>
          </a:p>
          <a:p>
            <a:pPr marL="0" marR="0" indent="0">
              <a:spcBef>
                <a:spcPts val="0"/>
              </a:spcBef>
              <a:spcAft>
                <a:spcPts val="0"/>
              </a:spcAft>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Nominations Committee </a:t>
            </a:r>
            <a:r>
              <a:rPr lang="en-US" dirty="0">
                <a:effectLst/>
                <a:latin typeface="Tahoma" panose="020B0604030504040204" pitchFamily="34" charset="0"/>
                <a:ea typeface="Tahoma" panose="020B0604030504040204" pitchFamily="34" charset="0"/>
                <a:cs typeface="Tahoma" panose="020B0604030504040204" pitchFamily="34" charset="0"/>
              </a:rPr>
              <a:t>- Bob Kaplan</a:t>
            </a:r>
          </a:p>
          <a:p>
            <a:pPr marL="0" marR="0" indent="0">
              <a:spcBef>
                <a:spcPts val="0"/>
              </a:spcBef>
              <a:spcAft>
                <a:spcPts val="0"/>
              </a:spcAft>
              <a:buNone/>
            </a:pPr>
            <a:r>
              <a:rPr lang="en-US" strike="noStrike" dirty="0">
                <a:effectLst/>
                <a:latin typeface="Tahoma" panose="020B0604030504040204" pitchFamily="34" charset="0"/>
                <a:ea typeface="Tahoma" panose="020B0604030504040204" pitchFamily="34" charset="0"/>
                <a:cs typeface="Tahoma" panose="020B0604030504040204" pitchFamily="34" charset="0"/>
              </a:rPr>
              <a:t> </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marR="0" indent="0">
              <a:spcBef>
                <a:spcPts val="0"/>
              </a:spcBef>
              <a:spcAft>
                <a:spcPts val="0"/>
              </a:spcAft>
              <a:buNone/>
            </a:pPr>
            <a:r>
              <a:rPr lang="en-US" dirty="0">
                <a:effectLst/>
                <a:latin typeface="Tahoma" panose="020B0604030504040204" pitchFamily="34" charset="0"/>
                <a:ea typeface="Tahoma" panose="020B0604030504040204" pitchFamily="34" charset="0"/>
                <a:cs typeface="Tahoma" panose="020B0604030504040204" pitchFamily="34" charset="0"/>
              </a:rPr>
              <a:t>    </a:t>
            </a:r>
            <a:r>
              <a:rPr lang="en-US" b="1" dirty="0">
                <a:effectLst/>
                <a:latin typeface="Tahoma" panose="020B0604030504040204" pitchFamily="34" charset="0"/>
                <a:ea typeface="Tahoma" panose="020B0604030504040204" pitchFamily="34" charset="0"/>
                <a:cs typeface="Tahoma" panose="020B0604030504040204" pitchFamily="34" charset="0"/>
              </a:rPr>
              <a:t>Past President </a:t>
            </a:r>
            <a:r>
              <a:rPr lang="en-US" dirty="0">
                <a:effectLst/>
                <a:latin typeface="Tahoma" panose="020B0604030504040204" pitchFamily="34" charset="0"/>
                <a:ea typeface="Tahoma" panose="020B0604030504040204" pitchFamily="34" charset="0"/>
                <a:cs typeface="Tahoma" panose="020B0604030504040204" pitchFamily="34" charset="0"/>
              </a:rPr>
              <a:t>- Stu Lillard</a:t>
            </a:r>
            <a:endParaRPr lang="en-US" altLang="en-US"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FontTx/>
              <a:buNone/>
            </a:pPr>
            <a:endParaRPr lang="en-US" altLang="en-US" sz="2000" dirty="0">
              <a:latin typeface="Tahoma" panose="020B0604030504040204" pitchFamily="34" charset="0"/>
              <a:ea typeface="Tahoma" panose="020B0604030504040204" pitchFamily="34" charset="0"/>
              <a:cs typeface="Tahoma" panose="020B0604030504040204" pitchFamily="34" charset="0"/>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53921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Schedule</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266825"/>
            <a:ext cx="8646438" cy="5191125"/>
          </a:xfrm>
        </p:spPr>
        <p:txBody>
          <a:bodyPr/>
          <a:lstStyle/>
          <a:p>
            <a:pPr marL="342900" lvl="1" indent="-342900">
              <a:spcAft>
                <a:spcPct val="0"/>
              </a:spcAft>
              <a:buFontTx/>
              <a:buChar char="•"/>
            </a:pPr>
            <a:endParaRPr lang="en-US" altLang="en-US" sz="800" dirty="0">
              <a:solidFill>
                <a:srgbClr val="FF0000"/>
              </a:solidFill>
            </a:endParaRPr>
          </a:p>
          <a:p>
            <a:pPr marL="0" lvl="1" indent="0">
              <a:lnSpc>
                <a:spcPct val="100000"/>
              </a:lnSpc>
              <a:spcBef>
                <a:spcPts val="0"/>
              </a:spcBef>
              <a:spcAft>
                <a:spcPts val="1200"/>
              </a:spcAft>
              <a:buNone/>
            </a:pPr>
            <a:r>
              <a:rPr lang="en-US" sz="1800" b="1" dirty="0">
                <a:effectLst/>
                <a:latin typeface="Tahoma" panose="020B0604030504040204" pitchFamily="34" charset="0"/>
                <a:ea typeface="Tahoma" panose="020B0604030504040204" pitchFamily="34" charset="0"/>
                <a:cs typeface="Tahoma" panose="020B0604030504040204" pitchFamily="34" charset="0"/>
              </a:rPr>
              <a:t>2024/2025</a:t>
            </a:r>
            <a:endParaRPr lang="en-US" sz="800" b="1" dirty="0">
              <a:effectLst/>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b="1" dirty="0">
                <a:latin typeface="Tahoma" panose="020B0604030504040204" pitchFamily="34" charset="0"/>
                <a:ea typeface="Tahoma" panose="020B0604030504040204" pitchFamily="34" charset="0"/>
                <a:cs typeface="Tahoma" panose="020B0604030504040204" pitchFamily="34" charset="0"/>
              </a:rPr>
              <a:t>    Program Presentations -</a:t>
            </a:r>
            <a:r>
              <a:rPr lang="en-US" sz="1800" dirty="0">
                <a:latin typeface="Tahoma" panose="020B0604030504040204" pitchFamily="34" charset="0"/>
                <a:ea typeface="Tahoma" panose="020B0604030504040204" pitchFamily="34" charset="0"/>
                <a:cs typeface="Tahoma" panose="020B0604030504040204" pitchFamily="34" charset="0"/>
              </a:rPr>
              <a:t> 2</a:t>
            </a:r>
            <a:r>
              <a:rPr lang="en-US" sz="1800" baseline="30000" dirty="0">
                <a:latin typeface="Tahoma" panose="020B0604030504040204" pitchFamily="34" charset="0"/>
                <a:ea typeface="Tahoma" panose="020B0604030504040204" pitchFamily="34" charset="0"/>
                <a:cs typeface="Tahoma" panose="020B0604030504040204" pitchFamily="34" charset="0"/>
              </a:rPr>
              <a:t>nd</a:t>
            </a:r>
            <a:r>
              <a:rPr lang="en-US" sz="1800" dirty="0">
                <a:latin typeface="Tahoma" panose="020B0604030504040204" pitchFamily="34" charset="0"/>
                <a:ea typeface="Tahoma" panose="020B0604030504040204" pitchFamily="34" charset="0"/>
                <a:cs typeface="Tahoma" panose="020B0604030504040204" pitchFamily="34" charset="0"/>
              </a:rPr>
              <a:t> Tuesday at 7:00 pm in Ch II (Norbeck Room)</a:t>
            </a:r>
          </a:p>
          <a:p>
            <a:pPr marL="0" lvl="1" indent="0">
              <a:lnSpc>
                <a:spcPct val="100000"/>
              </a:lnSpc>
              <a:spcBef>
                <a:spcPts val="0"/>
              </a:spcBef>
              <a:spcAft>
                <a:spcPts val="1200"/>
              </a:spcAft>
              <a:buNone/>
            </a:pPr>
            <a:r>
              <a:rPr lang="en-US" sz="1800" dirty="0">
                <a:effectLst/>
                <a:latin typeface="Tahoma" panose="020B0604030504040204" pitchFamily="34" charset="0"/>
                <a:ea typeface="Tahoma" panose="020B0604030504040204" pitchFamily="34" charset="0"/>
                <a:cs typeface="Tahoma" panose="020B0604030504040204" pitchFamily="34" charset="0"/>
              </a:rPr>
              <a:t>	Sep 10, Oct 8, Nov 12, </a:t>
            </a:r>
            <a:r>
              <a:rPr lang="en-US" sz="1800" dirty="0">
                <a:latin typeface="Tahoma" panose="020B0604030504040204" pitchFamily="34" charset="0"/>
                <a:ea typeface="Tahoma" panose="020B0604030504040204" pitchFamily="34" charset="0"/>
                <a:cs typeface="Tahoma" panose="020B0604030504040204" pitchFamily="34" charset="0"/>
              </a:rPr>
              <a:t>J</a:t>
            </a:r>
            <a:r>
              <a:rPr lang="en-US" sz="1800" dirty="0">
                <a:effectLst/>
                <a:latin typeface="Tahoma" panose="020B0604030504040204" pitchFamily="34" charset="0"/>
                <a:ea typeface="Tahoma" panose="020B0604030504040204" pitchFamily="34" charset="0"/>
                <a:cs typeface="Tahoma" panose="020B0604030504040204" pitchFamily="34" charset="0"/>
              </a:rPr>
              <a:t>an 7, Feb 11, Mar 11, Apr 8</a:t>
            </a:r>
            <a:endParaRPr lang="en-US" sz="800" dirty="0">
              <a:effectLst/>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b="1" dirty="0">
                <a:effectLst/>
                <a:latin typeface="Tahoma" panose="020B0604030504040204" pitchFamily="34" charset="0"/>
                <a:ea typeface="Tahoma" panose="020B0604030504040204" pitchFamily="34" charset="0"/>
                <a:cs typeface="Tahoma" panose="020B0604030504040204" pitchFamily="34" charset="0"/>
              </a:rPr>
              <a:t>Competitions</a:t>
            </a:r>
            <a:r>
              <a:rPr lang="en-US" sz="1800" b="1" dirty="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 4</a:t>
            </a:r>
            <a:r>
              <a:rPr lang="en-US" sz="1800" baseline="30000" dirty="0">
                <a:latin typeface="Tahoma" panose="020B0604030504040204" pitchFamily="34" charset="0"/>
                <a:ea typeface="Tahoma" panose="020B0604030504040204" pitchFamily="34" charset="0"/>
                <a:cs typeface="Tahoma" panose="020B0604030504040204" pitchFamily="34" charset="0"/>
              </a:rPr>
              <a:t>th</a:t>
            </a:r>
            <a:r>
              <a:rPr lang="en-US" sz="1800" dirty="0">
                <a:latin typeface="Tahoma" panose="020B0604030504040204" pitchFamily="34" charset="0"/>
                <a:ea typeface="Tahoma" panose="020B0604030504040204" pitchFamily="34" charset="0"/>
                <a:cs typeface="Tahoma" panose="020B0604030504040204" pitchFamily="34" charset="0"/>
              </a:rPr>
              <a:t> Tuesday at 7:00 pm in Ch II (Norbeck Room)</a:t>
            </a:r>
          </a:p>
          <a:p>
            <a:pPr marL="0" lvl="1" indent="0">
              <a:lnSpc>
                <a:spcPct val="100000"/>
              </a:lnSpc>
              <a:spcBef>
                <a:spcPts val="0"/>
              </a:spcBef>
              <a:spcAft>
                <a:spcPts val="1200"/>
              </a:spcAft>
              <a:buNone/>
            </a:pPr>
            <a:r>
              <a:rPr lang="en-US" sz="1800" dirty="0">
                <a:effectLst/>
                <a:latin typeface="Tahoma" panose="020B0604030504040204" pitchFamily="34" charset="0"/>
                <a:ea typeface="Tahoma" panose="020B0604030504040204" pitchFamily="34" charset="0"/>
                <a:cs typeface="Tahoma" panose="020B0604030504040204" pitchFamily="34" charset="0"/>
              </a:rPr>
              <a:t>	Sep 24, Oct 22, Nov 26, </a:t>
            </a:r>
            <a:r>
              <a:rPr lang="en-US" sz="1800" dirty="0">
                <a:latin typeface="Tahoma" panose="020B0604030504040204" pitchFamily="34" charset="0"/>
                <a:ea typeface="Tahoma" panose="020B0604030504040204" pitchFamily="34" charset="0"/>
                <a:cs typeface="Tahoma" panose="020B0604030504040204" pitchFamily="34" charset="0"/>
              </a:rPr>
              <a:t>J</a:t>
            </a:r>
            <a:r>
              <a:rPr lang="en-US" sz="1800" dirty="0">
                <a:effectLst/>
                <a:latin typeface="Tahoma" panose="020B0604030504040204" pitchFamily="34" charset="0"/>
                <a:ea typeface="Tahoma" panose="020B0604030504040204" pitchFamily="34" charset="0"/>
                <a:cs typeface="Tahoma" panose="020B0604030504040204" pitchFamily="34" charset="0"/>
              </a:rPr>
              <a:t>an 21, Feb 25, Mar 25, Apr 22</a:t>
            </a:r>
          </a:p>
          <a:p>
            <a:pPr marL="0" lvl="1" indent="0">
              <a:lnSpc>
                <a:spcPct val="100000"/>
              </a:lnSpc>
              <a:spcBef>
                <a:spcPts val="0"/>
              </a:spcBef>
              <a:spcAft>
                <a:spcPts val="1200"/>
              </a:spcAft>
              <a:buNone/>
            </a:pPr>
            <a:endParaRPr lang="en-US" sz="800" dirty="0">
              <a:effectLst/>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LW Community Fair</a:t>
            </a:r>
            <a:r>
              <a:rPr lang="en-US" sz="1800" dirty="0">
                <a:latin typeface="Tahoma" panose="020B0604030504040204" pitchFamily="34" charset="0"/>
                <a:ea typeface="Tahoma" panose="020B0604030504040204" pitchFamily="34" charset="0"/>
                <a:cs typeface="Tahoma" panose="020B0604030504040204" pitchFamily="34" charset="0"/>
              </a:rPr>
              <a:t> - Oct 17 (10:00 am to 2:00 pm) in Clubhouse I </a:t>
            </a:r>
            <a:endParaRPr lang="en-US" sz="1800" b="1"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b="1" dirty="0">
                <a:latin typeface="Tahoma" panose="020B0604030504040204" pitchFamily="34" charset="0"/>
                <a:ea typeface="Tahoma" panose="020B0604030504040204" pitchFamily="34" charset="0"/>
                <a:cs typeface="Tahoma" panose="020B0604030504040204" pitchFamily="34" charset="0"/>
              </a:rPr>
              <a:t>    PSA Program </a:t>
            </a:r>
            <a:r>
              <a:rPr lang="en-US" sz="1800" dirty="0">
                <a:latin typeface="Tahoma" panose="020B0604030504040204" pitchFamily="34" charset="0"/>
                <a:ea typeface="Tahoma" panose="020B0604030504040204" pitchFamily="34" charset="0"/>
                <a:cs typeface="Tahoma" panose="020B0604030504040204" pitchFamily="34" charset="0"/>
              </a:rPr>
              <a:t>- Nov 9 (10:30 am to 4:00 pm) in Clubhouse I (Maryland Room)</a:t>
            </a:r>
          </a:p>
          <a:p>
            <a:pPr marL="0" lvl="1" indent="0">
              <a:lnSpc>
                <a:spcPct val="100000"/>
              </a:lnSpc>
              <a:spcBef>
                <a:spcPts val="0"/>
              </a:spcBef>
              <a:spcAft>
                <a:spcPts val="1200"/>
              </a:spcAf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dirty="0">
                <a:effectLst/>
                <a:latin typeface="Tahoma" panose="020B0604030504040204" pitchFamily="34" charset="0"/>
                <a:ea typeface="Tahoma" panose="020B0604030504040204" pitchFamily="34" charset="0"/>
                <a:cs typeface="Tahoma" panose="020B0604030504040204" pitchFamily="34" charset="0"/>
              </a:rPr>
              <a:t>    </a:t>
            </a:r>
            <a:r>
              <a:rPr lang="en-US" sz="1800" b="1" dirty="0">
                <a:effectLst/>
                <a:latin typeface="Tahoma" panose="020B0604030504040204" pitchFamily="34" charset="0"/>
                <a:ea typeface="Tahoma" panose="020B0604030504040204" pitchFamily="34" charset="0"/>
                <a:cs typeface="Tahoma" panose="020B0604030504040204" pitchFamily="34" charset="0"/>
              </a:rPr>
              <a:t>Holiday Party </a:t>
            </a:r>
            <a:r>
              <a:rPr lang="en-US" sz="1800" dirty="0">
                <a:latin typeface="Tahoma" panose="020B0604030504040204" pitchFamily="34" charset="0"/>
                <a:ea typeface="Tahoma" panose="020B0604030504040204" pitchFamily="34" charset="0"/>
                <a:cs typeface="Tahoma" panose="020B0604030504040204" pitchFamily="34" charset="0"/>
              </a:rPr>
              <a:t>-</a:t>
            </a:r>
            <a:r>
              <a:rPr lang="en-US" sz="1800" dirty="0">
                <a:effectLst/>
                <a:latin typeface="Tahoma" panose="020B0604030504040204" pitchFamily="34" charset="0"/>
                <a:ea typeface="Tahoma" panose="020B0604030504040204" pitchFamily="34" charset="0"/>
                <a:cs typeface="Tahoma" panose="020B0604030504040204" pitchFamily="34" charset="0"/>
              </a:rPr>
              <a:t> Dec 10 at 6:00 pm </a:t>
            </a:r>
            <a:r>
              <a:rPr lang="en-US" sz="1800" dirty="0">
                <a:latin typeface="Tahoma" panose="020B0604030504040204" pitchFamily="34" charset="0"/>
                <a:ea typeface="Tahoma" panose="020B0604030504040204" pitchFamily="34" charset="0"/>
                <a:cs typeface="Tahoma" panose="020B0604030504040204" pitchFamily="34" charset="0"/>
              </a:rPr>
              <a:t>in Clubhouse I (Maryland Room)</a:t>
            </a:r>
          </a:p>
          <a:p>
            <a:pPr marL="0" lvl="1" indent="0">
              <a:lnSpc>
                <a:spcPct val="100000"/>
              </a:lnSpc>
              <a:spcBef>
                <a:spcPts val="0"/>
              </a:spcBef>
              <a:spcAft>
                <a:spcPts val="1200"/>
              </a:spcAft>
              <a:buNone/>
            </a:pPr>
            <a:endParaRPr lang="en-US" sz="8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End of Year Gala </a:t>
            </a:r>
            <a:r>
              <a:rPr lang="en-US" sz="1800" dirty="0">
                <a:latin typeface="Tahoma" panose="020B0604030504040204" pitchFamily="34" charset="0"/>
                <a:ea typeface="Tahoma" panose="020B0604030504040204" pitchFamily="34" charset="0"/>
                <a:cs typeface="Tahoma" panose="020B0604030504040204" pitchFamily="34" charset="0"/>
              </a:rPr>
              <a:t>- May 13 at 6:00 pm in Clubhouse I (Maryland Room)</a:t>
            </a:r>
          </a:p>
          <a:p>
            <a:pPr marL="0" lvl="1" indent="0">
              <a:lnSpc>
                <a:spcPct val="100000"/>
              </a:lnSpc>
              <a:spcBef>
                <a:spcPts val="0"/>
              </a:spcBef>
              <a:spcAft>
                <a:spcPts val="1200"/>
              </a:spcAft>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FontTx/>
              <a:buNone/>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endParaRPr lang="en-US" altLang="en-US" sz="2000" b="1" dirty="0">
              <a:latin typeface="Tahoma" panose="020B0604030504040204" pitchFamily="34" charset="0"/>
              <a:ea typeface="Tahoma" panose="020B0604030504040204" pitchFamily="34" charset="0"/>
              <a:cs typeface="Tahoma" panose="020B0604030504040204" pitchFamily="34" charset="0"/>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Updates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145638"/>
            <a:ext cx="8503217" cy="5513175"/>
          </a:xfrm>
        </p:spPr>
        <p:txBody>
          <a:bodyPr/>
          <a:lstStyle/>
          <a:p>
            <a:pPr marL="342900" lvl="1" indent="-342900">
              <a:spcAft>
                <a:spcPct val="0"/>
              </a:spcAft>
              <a:buFontTx/>
              <a:buChar char="•"/>
            </a:pPr>
            <a:endParaRPr lang="en-US" altLang="en-US" sz="800" dirty="0">
              <a:solidFill>
                <a:srgbClr val="FF0000"/>
              </a:solidFill>
            </a:endParaRPr>
          </a:p>
          <a:p>
            <a:pPr marL="0" lvl="1" indent="0">
              <a:lnSpc>
                <a:spcPct val="100000"/>
              </a:lnSpc>
              <a:spcBef>
                <a:spcPts val="0"/>
              </a:spcBef>
              <a:spcAft>
                <a:spcPts val="1200"/>
              </a:spcAft>
              <a:buNone/>
            </a:pPr>
            <a:r>
              <a:rPr lang="en-US" sz="1800" b="1" dirty="0">
                <a:effectLst/>
                <a:latin typeface="Tahoma" panose="020B0604030504040204" pitchFamily="34" charset="0"/>
                <a:ea typeface="Tahoma" panose="020B0604030504040204" pitchFamily="34" charset="0"/>
                <a:cs typeface="Tahoma" panose="020B0604030504040204" pitchFamily="34" charset="0"/>
              </a:rPr>
              <a:t>2024/2025</a:t>
            </a:r>
            <a:endParaRPr lang="en-US" sz="800" b="1" dirty="0">
              <a:effectLst/>
              <a:latin typeface="Tahoma" panose="020B0604030504040204" pitchFamily="34" charset="0"/>
              <a:ea typeface="Tahoma" panose="020B0604030504040204" pitchFamily="34" charset="0"/>
              <a:cs typeface="Tahoma" panose="020B0604030504040204" pitchFamily="34" charset="0"/>
            </a:endParaRP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Club dues </a:t>
            </a:r>
            <a:r>
              <a:rPr lang="en-US" sz="1800" b="1" dirty="0">
                <a:latin typeface="Tahoma" panose="020B0604030504040204" pitchFamily="34" charset="0"/>
                <a:ea typeface="Tahoma" panose="020B0604030504040204" pitchFamily="34" charset="0"/>
                <a:cs typeface="Tahoma" panose="020B0604030504040204" pitchFamily="34" charset="0"/>
              </a:rPr>
              <a:t>increase</a:t>
            </a:r>
            <a:r>
              <a:rPr lang="en-US" sz="1800" dirty="0">
                <a:latin typeface="Tahoma" panose="020B0604030504040204" pitchFamily="34" charset="0"/>
                <a:ea typeface="Tahoma" panose="020B0604030504040204" pitchFamily="34" charset="0"/>
                <a:cs typeface="Tahoma" panose="020B0604030504040204" pitchFamily="34" charset="0"/>
              </a:rPr>
              <a:t> to $35</a:t>
            </a:r>
          </a:p>
          <a:p>
            <a:pPr marL="285750" lvl="1" indent="0">
              <a:lnSpc>
                <a:spcPct val="100000"/>
              </a:lnSpc>
              <a:spcBef>
                <a:spcPts val="0"/>
              </a:spcBef>
              <a:spcAft>
                <a:spcPts val="1200"/>
              </a:spcAft>
            </a:pPr>
            <a:r>
              <a:rPr lang="en-US" sz="1800" b="1" dirty="0">
                <a:latin typeface="Tahoma" panose="020B0604030504040204" pitchFamily="34" charset="0"/>
                <a:ea typeface="Tahoma" panose="020B0604030504040204" pitchFamily="34" charset="0"/>
                <a:cs typeface="Tahoma" panose="020B0604030504040204" pitchFamily="34" charset="0"/>
              </a:rPr>
              <a:t> In person meetings </a:t>
            </a:r>
            <a:r>
              <a:rPr lang="en-US" sz="1800" dirty="0">
                <a:latin typeface="Tahoma" panose="020B0604030504040204" pitchFamily="34" charset="0"/>
                <a:ea typeface="Tahoma" panose="020B0604030504040204" pitchFamily="34" charset="0"/>
                <a:cs typeface="Tahoma" panose="020B0604030504040204" pitchFamily="34" charset="0"/>
              </a:rPr>
              <a:t>with Zoom (Hybrid meetings)</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Suspension of Prints </a:t>
            </a:r>
            <a:r>
              <a:rPr lang="en-US" sz="1800" dirty="0">
                <a:latin typeface="Tahoma" panose="020B0604030504040204" pitchFamily="34" charset="0"/>
                <a:ea typeface="Tahoma" panose="020B0604030504040204" pitchFamily="34" charset="0"/>
                <a:cs typeface="Tahoma" panose="020B0604030504040204" pitchFamily="34" charset="0"/>
              </a:rPr>
              <a:t>(one year waiver) - 3 Digitals per competition</a:t>
            </a:r>
          </a:p>
          <a:p>
            <a:pPr marL="285750" lvl="1" indent="0">
              <a:lnSpc>
                <a:spcPct val="100000"/>
              </a:lnSpc>
              <a:spcBef>
                <a:spcPts val="0"/>
              </a:spcBef>
              <a:spcAft>
                <a:spcPts val="6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Three competition categories</a:t>
            </a:r>
            <a:r>
              <a:rPr lang="en-US" sz="1800" b="1" dirty="0">
                <a:latin typeface="Tahoma" panose="020B0604030504040204" pitchFamily="34" charset="0"/>
                <a:ea typeface="Tahoma" panose="020B0604030504040204" pitchFamily="34" charset="0"/>
                <a:cs typeface="Tahoma" panose="020B0604030504040204" pitchFamily="34" charset="0"/>
                <a:sym typeface="Wingdings" pitchFamily="2" charset="2"/>
              </a:rPr>
              <a:t> </a:t>
            </a:r>
            <a:r>
              <a:rPr lang="en-US" sz="1800" dirty="0">
                <a:latin typeface="Tahoma" panose="020B0604030504040204" pitchFamily="34" charset="0"/>
                <a:ea typeface="Tahoma" panose="020B0604030504040204" pitchFamily="34" charset="0"/>
                <a:cs typeface="Tahoma" panose="020B0604030504040204" pitchFamily="34" charset="0"/>
                <a:sym typeface="Wingdings" pitchFamily="2" charset="2"/>
              </a:rPr>
              <a:t>(member select at Sep competition)</a:t>
            </a:r>
            <a:endParaRPr lang="en-US" dirty="0">
              <a:latin typeface="Tahoma" panose="020B0604030504040204" pitchFamily="34" charset="0"/>
              <a:ea typeface="Tahoma" panose="020B0604030504040204" pitchFamily="34" charset="0"/>
              <a:cs typeface="Tahoma" panose="020B0604030504040204" pitchFamily="34" charset="0"/>
              <a:sym typeface="Wingdings" pitchFamily="2" charset="2"/>
            </a:endParaRP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sym typeface="Wingdings" pitchFamily="2" charset="2"/>
              </a:rPr>
              <a:t> General</a:t>
            </a: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sym typeface="Wingdings" pitchFamily="2" charset="2"/>
              </a:rPr>
              <a:t> Intermediate</a:t>
            </a: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sym typeface="Wingdings" pitchFamily="2" charset="2"/>
              </a:rPr>
              <a:t> Advanced</a:t>
            </a:r>
          </a:p>
          <a:p>
            <a:pPr marL="283464" lvl="2" indent="0">
              <a:lnSpc>
                <a:spcPct val="100000"/>
              </a:lnSpc>
              <a:spcBef>
                <a:spcPts val="0"/>
              </a:spcBef>
              <a:spcAft>
                <a:spcPts val="1200"/>
              </a:spcAft>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New Computer </a:t>
            </a:r>
            <a:r>
              <a:rPr lang="en-US" sz="1800" dirty="0">
                <a:latin typeface="Tahoma" panose="020B0604030504040204" pitchFamily="34" charset="0"/>
                <a:ea typeface="Tahoma" panose="020B0604030504040204" pitchFamily="34" charset="0"/>
                <a:cs typeface="Tahoma" panose="020B0604030504040204" pitchFamily="34" charset="0"/>
              </a:rPr>
              <a:t>- Grant from Foundation of Leisure World</a:t>
            </a:r>
          </a:p>
          <a:p>
            <a:pPr marL="283464" lvl="2" indent="0">
              <a:lnSpc>
                <a:spcPct val="100000"/>
              </a:lnSpc>
              <a:spcBef>
                <a:spcPts val="0"/>
              </a:spcBef>
              <a:spcAft>
                <a:spcPts val="600"/>
              </a:spcAft>
              <a:buFont typeface="Arial" panose="020B0604020202020204" pitchFamily="34" charset="0"/>
              <a:buChar char="•"/>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Update to Computer Competition Program</a:t>
            </a:r>
            <a:endParaRPr lang="en-US" b="1" dirty="0">
              <a:latin typeface="Tahoma" panose="020B0604030504040204" pitchFamily="34" charset="0"/>
              <a:ea typeface="Tahoma" panose="020B0604030504040204" pitchFamily="34" charset="0"/>
              <a:cs typeface="Tahoma" panose="020B0604030504040204" pitchFamily="34" charset="0"/>
            </a:endParaRPr>
          </a:p>
          <a:p>
            <a:pPr marL="740664" lvl="3" indent="0">
              <a:lnSpc>
                <a:spcPct val="100000"/>
              </a:lnSpc>
              <a:spcBef>
                <a:spcPts val="0"/>
              </a:spcBef>
              <a:spcAft>
                <a:spcPts val="600"/>
              </a:spcAft>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 Provides 25 thumbnails (vs 12)</a:t>
            </a:r>
          </a:p>
          <a:p>
            <a:pPr marL="740664" lvl="3" indent="0">
              <a:lnSpc>
                <a:spcPct val="100000"/>
              </a:lnSpc>
              <a:spcBef>
                <a:spcPts val="0"/>
              </a:spcBef>
              <a:spcAft>
                <a:spcPts val="600"/>
              </a:spcAft>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 Adds Intermediate category</a:t>
            </a:r>
          </a:p>
          <a:p>
            <a:pPr marL="740664" lvl="3" indent="0">
              <a:lnSpc>
                <a:spcPct val="100000"/>
              </a:lnSpc>
              <a:spcBef>
                <a:spcPts val="0"/>
              </a:spcBef>
              <a:spcAft>
                <a:spcPts val="600"/>
              </a:spcAft>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 Adjusts timed slideshow</a:t>
            </a:r>
          </a:p>
          <a:p>
            <a:pPr marL="740664" lvl="3" indent="0">
              <a:lnSpc>
                <a:spcPct val="100000"/>
              </a:lnSpc>
              <a:spcBef>
                <a:spcPts val="0"/>
              </a:spcBef>
              <a:spcAft>
                <a:spcPts val="600"/>
              </a:spcAft>
              <a:buFont typeface="Wingdings" pitchFamily="2" charset="2"/>
              <a:buChar char="§"/>
            </a:pPr>
            <a:r>
              <a:rPr lang="en-US" dirty="0">
                <a:latin typeface="Tahoma" panose="020B0604030504040204" pitchFamily="34" charset="0"/>
                <a:ea typeface="Tahoma" panose="020B0604030504040204" pitchFamily="34" charset="0"/>
                <a:cs typeface="Tahoma" panose="020B0604030504040204" pitchFamily="34" charset="0"/>
              </a:rPr>
              <a:t> Permits more than 10 awards</a:t>
            </a:r>
          </a:p>
          <a:p>
            <a:pPr marL="740664" lvl="3" indent="0">
              <a:lnSpc>
                <a:spcPct val="100000"/>
              </a:lnSpc>
              <a:spcBef>
                <a:spcPts val="0"/>
              </a:spcBef>
              <a:spcAft>
                <a:spcPts val="1200"/>
              </a:spcAft>
              <a:buNone/>
            </a:pPr>
            <a:endParaRPr lang="en-US" sz="1800" dirty="0">
              <a:latin typeface="Tahoma" panose="020B0604030504040204" pitchFamily="34" charset="0"/>
              <a:ea typeface="Tahoma" panose="020B0604030504040204" pitchFamily="34" charset="0"/>
              <a:cs typeface="Tahoma" panose="020B0604030504040204" pitchFamily="34" charset="0"/>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77129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333041" y="199187"/>
            <a:ext cx="6488933"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Competition Subjects / Judges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145638"/>
            <a:ext cx="8503217" cy="5513175"/>
          </a:xfrm>
        </p:spPr>
        <p:txBody>
          <a:bodyPr/>
          <a:lstStyle/>
          <a:p>
            <a:pPr marL="342900" lvl="1" indent="-342900">
              <a:spcAft>
                <a:spcPct val="0"/>
              </a:spcAft>
              <a:buFontTx/>
              <a:buChar char="•"/>
            </a:pPr>
            <a:endParaRPr lang="en-US" altLang="en-US" sz="800" dirty="0">
              <a:solidFill>
                <a:srgbClr val="FF0000"/>
              </a:solidFill>
            </a:endParaRPr>
          </a:p>
          <a:p>
            <a:pPr marL="0" lvl="1" indent="0">
              <a:lnSpc>
                <a:spcPct val="100000"/>
              </a:lnSpc>
              <a:spcBef>
                <a:spcPts val="0"/>
              </a:spcBef>
              <a:spcAft>
                <a:spcPts val="1200"/>
              </a:spcAft>
              <a:buNone/>
            </a:pPr>
            <a:r>
              <a:rPr lang="en-US" sz="1800" b="1" dirty="0">
                <a:effectLst/>
                <a:latin typeface="Tahoma" panose="020B0604030504040204" pitchFamily="34" charset="0"/>
                <a:ea typeface="Tahoma" panose="020B0604030504040204" pitchFamily="34" charset="0"/>
                <a:cs typeface="Tahoma" panose="020B0604030504040204" pitchFamily="34" charset="0"/>
              </a:rPr>
              <a:t>2024/2025</a:t>
            </a:r>
          </a:p>
          <a:p>
            <a:pPr marL="0" indent="0" algn="l">
              <a:spcAft>
                <a:spcPts val="1200"/>
              </a:spcAft>
              <a:buNone/>
            </a:pPr>
            <a:r>
              <a:rPr lang="en-US" dirty="0">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Month </a:t>
            </a:r>
            <a:r>
              <a:rPr lang="en-US" b="1"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Subject                  Judge    </a:t>
            </a: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p>
          <a:p>
            <a:pPr marL="0" indent="0" algn="l">
              <a:lnSpc>
                <a:spcPct val="100000"/>
              </a:lnSpc>
              <a:spcBef>
                <a:spcPts val="0"/>
              </a:spcBef>
              <a:spcAft>
                <a:spcPts val="1200"/>
              </a:spcAft>
              <a:buNone/>
            </a:pP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    Sep</a:t>
            </a: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Open		   Roz </a:t>
            </a:r>
            <a:r>
              <a:rPr lang="en-US" b="0" i="0" u="none" strike="noStrike" dirty="0" err="1">
                <a:solidFill>
                  <a:srgbClr val="222222"/>
                </a:solidFill>
                <a:effectLst/>
                <a:latin typeface="Tahoma" panose="020B0604030504040204" pitchFamily="34" charset="0"/>
                <a:ea typeface="Tahoma" panose="020B0604030504040204" pitchFamily="34" charset="0"/>
                <a:cs typeface="Tahoma" panose="020B0604030504040204" pitchFamily="34" charset="0"/>
              </a:rPr>
              <a:t>Kleffman</a:t>
            </a: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a:t>
            </a: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Oct		Leading Lines	   Stefan Kaben</a:t>
            </a: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Nov		Faces		   Ed </a:t>
            </a:r>
            <a:r>
              <a:rPr lang="en-US" b="0" i="0" u="none" strike="noStrike" dirty="0" err="1">
                <a:solidFill>
                  <a:srgbClr val="222222"/>
                </a:solidFill>
                <a:effectLst/>
                <a:latin typeface="Tahoma" panose="020B0604030504040204" pitchFamily="34" charset="0"/>
                <a:ea typeface="Tahoma" panose="020B0604030504040204" pitchFamily="34" charset="0"/>
                <a:cs typeface="Tahoma" panose="020B0604030504040204" pitchFamily="34" charset="0"/>
              </a:rPr>
              <a:t>Palaszynski</a:t>
            </a:r>
            <a:endPar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Jan		Open </a:t>
            </a: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U</a:t>
            </a: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nlimited	   Michael Brown</a:t>
            </a: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Feb		Travel +50 miles     Frank Gallagher</a:t>
            </a: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Mar		Cityscapes	   Matthew </a:t>
            </a:r>
            <a:r>
              <a:rPr lang="en-US" b="0" i="0" u="none" strike="noStrike" dirty="0" err="1">
                <a:solidFill>
                  <a:srgbClr val="222222"/>
                </a:solidFill>
                <a:effectLst/>
                <a:latin typeface="Tahoma" panose="020B0604030504040204" pitchFamily="34" charset="0"/>
                <a:ea typeface="Tahoma" panose="020B0604030504040204" pitchFamily="34" charset="0"/>
                <a:cs typeface="Tahoma" panose="020B0604030504040204" pitchFamily="34" charset="0"/>
              </a:rPr>
              <a:t>Mahlstedt</a:t>
            </a:r>
            <a:endPar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p>
            <a:pPr marL="0" indent="0" algn="l">
              <a:lnSpc>
                <a:spcPct val="100000"/>
              </a:lnSpc>
              <a:spcBef>
                <a:spcPts val="0"/>
              </a:spcBef>
              <a:spcAft>
                <a:spcPts val="1200"/>
              </a:spcAft>
              <a:buNone/>
            </a:pP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    Apr		Year </a:t>
            </a:r>
            <a:r>
              <a:rPr lang="en-US" dirty="0">
                <a:solidFill>
                  <a:srgbClr val="222222"/>
                </a:solidFill>
                <a:latin typeface="Tahoma" panose="020B0604030504040204" pitchFamily="34" charset="0"/>
                <a:ea typeface="Tahoma" panose="020B0604030504040204" pitchFamily="34" charset="0"/>
                <a:cs typeface="Tahoma" panose="020B0604030504040204" pitchFamily="34" charset="0"/>
              </a:rPr>
              <a:t>E</a:t>
            </a:r>
            <a:r>
              <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rPr>
              <a:t>nd	   	   Ronald </a:t>
            </a:r>
            <a:r>
              <a:rPr lang="en-US" b="0" i="0" u="none" strike="noStrike" dirty="0" err="1">
                <a:solidFill>
                  <a:srgbClr val="222222"/>
                </a:solidFill>
                <a:effectLst/>
                <a:latin typeface="Tahoma" panose="020B0604030504040204" pitchFamily="34" charset="0"/>
                <a:ea typeface="Tahoma" panose="020B0604030504040204" pitchFamily="34" charset="0"/>
                <a:cs typeface="Tahoma" panose="020B0604030504040204" pitchFamily="34" charset="0"/>
              </a:rPr>
              <a:t>Peiffer</a:t>
            </a:r>
            <a:endParaRPr lang="en-US" b="0" i="0" u="none" strike="noStrike" dirty="0">
              <a:solidFill>
                <a:srgbClr val="222222"/>
              </a:solidFill>
              <a:effectLst/>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spcAft>
                <a:spcPts val="600"/>
              </a:spcAft>
            </a:pPr>
            <a:endParaRPr lang="en-US"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spcBef>
                <a:spcPts val="0"/>
              </a:spcBef>
              <a:spcAft>
                <a:spcPts val="600"/>
              </a:spcAft>
              <a:buNone/>
            </a:pPr>
            <a:br>
              <a:rPr lang="en-US" sz="2000" dirty="0"/>
            </a:br>
            <a:endParaRPr lang="en-US" sz="1800" dirty="0">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None/>
            </a:pPr>
            <a:endParaRPr lang="en-US" sz="1800" dirty="0">
              <a:effectLst/>
              <a:latin typeface="Tahoma" panose="020B0604030504040204" pitchFamily="34" charset="0"/>
              <a:ea typeface="Tahoma" panose="020B0604030504040204" pitchFamily="34" charset="0"/>
              <a:cs typeface="Tahoma" panose="020B0604030504040204" pitchFamily="34" charset="0"/>
            </a:endParaRPr>
          </a:p>
          <a:p>
            <a:pPr marL="0" lvl="1" indent="0">
              <a:lnSpc>
                <a:spcPct val="100000"/>
              </a:lnSpc>
              <a:spcBef>
                <a:spcPts val="0"/>
              </a:spcBef>
              <a:spcAft>
                <a:spcPts val="1200"/>
              </a:spcAft>
              <a:buFontTx/>
              <a:buNone/>
            </a:pPr>
            <a:endParaRPr lang="en-US" altLang="en-US" sz="1800" b="1" dirty="0">
              <a:latin typeface="Tahoma" panose="020B0604030504040204" pitchFamily="34" charset="0"/>
              <a:ea typeface="Tahoma" panose="020B0604030504040204" pitchFamily="34" charset="0"/>
              <a:cs typeface="Tahoma" panose="020B0604030504040204" pitchFamily="34" charset="0"/>
            </a:endParaRPr>
          </a:p>
          <a:p>
            <a:pPr marL="0" lvl="1" indent="0" algn="ctr">
              <a:lnSpc>
                <a:spcPct val="100000"/>
              </a:lnSpc>
              <a:spcBef>
                <a:spcPts val="0"/>
              </a:spcBef>
              <a:spcAft>
                <a:spcPts val="1200"/>
              </a:spcAft>
              <a:buFontTx/>
              <a:buNone/>
            </a:pPr>
            <a:endParaRPr lang="en-US" altLang="en-US" sz="2000" b="1" dirty="0">
              <a:latin typeface="Tahoma" panose="020B0604030504040204" pitchFamily="34" charset="0"/>
              <a:ea typeface="Tahoma" panose="020B0604030504040204" pitchFamily="34" charset="0"/>
              <a:cs typeface="Tahoma" panose="020B0604030504040204" pitchFamily="34" charset="0"/>
            </a:endParaRP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40751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Competition File Naming</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145638"/>
            <a:ext cx="8503217" cy="5513175"/>
          </a:xfrm>
        </p:spPr>
        <p:txBody>
          <a:bodyPr/>
          <a:lstStyle/>
          <a:p>
            <a:pPr marL="342900" lvl="1" indent="-342900">
              <a:spcAft>
                <a:spcPct val="0"/>
              </a:spcAft>
              <a:buFontTx/>
              <a:buChar char="•"/>
            </a:pPr>
            <a:endParaRPr lang="en-US" altLang="en-US" sz="800" dirty="0">
              <a:solidFill>
                <a:srgbClr val="FF0000"/>
              </a:solidFill>
            </a:endParaRPr>
          </a:p>
          <a:p>
            <a:pPr marL="0" marR="0" indent="0" algn="l">
              <a:lnSpc>
                <a:spcPct val="100000"/>
              </a:lnSpc>
              <a:spcBef>
                <a:spcPts val="0"/>
              </a:spcBef>
              <a:spcAft>
                <a:spcPts val="0"/>
              </a:spcAft>
              <a:buNone/>
            </a:pP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The competition rules on file naming are</a:t>
            </a:r>
            <a:r>
              <a:rPr lang="en-US" sz="1600" b="0" i="0" u="none" strike="noStrike" dirty="0">
                <a:solidFill>
                  <a:srgbClr val="444444"/>
                </a:solidFill>
                <a:effectLst/>
                <a:latin typeface="Tahoma" panose="020B0604030504040204" pitchFamily="34" charset="0"/>
                <a:ea typeface="Tahoma" panose="020B0604030504040204" pitchFamily="34" charset="0"/>
                <a:cs typeface="Tahoma" panose="020B0604030504040204" pitchFamily="34" charset="0"/>
              </a:rPr>
              <a:t> specified in Article VI, Section C of the</a:t>
            </a:r>
            <a:r>
              <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rPr>
              <a:t> Competition Rules.</a:t>
            </a:r>
          </a:p>
          <a:p>
            <a:pPr marL="0" marR="0" indent="0" algn="l">
              <a:lnSpc>
                <a:spcPct val="100000"/>
              </a:lnSpc>
              <a:spcBef>
                <a:spcPts val="0"/>
              </a:spcBef>
              <a:spcAft>
                <a:spcPts val="0"/>
              </a:spcAft>
              <a:buNone/>
            </a:pPr>
            <a:endParaRPr lang="en-US"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indent="0" algn="l">
              <a:lnSpc>
                <a:spcPct val="100000"/>
              </a:lnSpc>
              <a:spcBef>
                <a:spcPts val="0"/>
              </a:spcBef>
              <a:spcAft>
                <a:spcPts val="0"/>
              </a:spcAft>
              <a:buNone/>
            </a:pPr>
            <a:r>
              <a:rPr lang="en-US" b="1" i="0" u="none" strike="noStrike" dirty="0">
                <a:solidFill>
                  <a:srgbClr val="444444"/>
                </a:solidFill>
                <a:effectLst/>
                <a:latin typeface="Tahoma" panose="020B0604030504040204" pitchFamily="34" charset="0"/>
                <a:ea typeface="Tahoma" panose="020B0604030504040204" pitchFamily="34" charset="0"/>
                <a:cs typeface="Tahoma" panose="020B0604030504040204" pitchFamily="34" charset="0"/>
              </a:rPr>
              <a:t>Section C - File Naming</a:t>
            </a:r>
            <a:endParaRPr lang="en-US"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a:lnSpc>
                <a:spcPct val="100000"/>
              </a:lnSpc>
              <a:spcBef>
                <a:spcPts val="0"/>
              </a:spcBef>
              <a:spcAft>
                <a:spcPts val="0"/>
              </a:spcAft>
              <a:buNone/>
            </a:pPr>
            <a:r>
              <a:rPr lang="en-US" sz="800" b="1" i="0" u="none" strike="noStrike" dirty="0">
                <a:solidFill>
                  <a:srgbClr val="444444"/>
                </a:solidFill>
                <a:effectLst/>
                <a:latin typeface="Tahoma" panose="020B0604030504040204" pitchFamily="34" charset="0"/>
                <a:ea typeface="Tahoma" panose="020B0604030504040204" pitchFamily="34" charset="0"/>
                <a:cs typeface="Tahoma" panose="020B0604030504040204" pitchFamily="34" charset="0"/>
              </a:rPr>
              <a:t> </a:t>
            </a:r>
            <a:endParaRPr lang="en-US" sz="8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l">
              <a:lnSpc>
                <a:spcPct val="100000"/>
              </a:lnSpc>
              <a:spcBef>
                <a:spcPts val="0"/>
              </a:spcBef>
              <a:spcAft>
                <a:spcPts val="0"/>
              </a:spcAft>
              <a:buNone/>
            </a:pPr>
            <a:r>
              <a:rPr lang="en-US" sz="1600" b="0" i="0" u="none" strike="noStrike" dirty="0">
                <a:solidFill>
                  <a:srgbClr val="444444"/>
                </a:solidFill>
                <a:effectLst/>
                <a:latin typeface="Tahoma" panose="020B0604030504040204" pitchFamily="34" charset="0"/>
                <a:ea typeface="Tahoma" panose="020B0604030504040204" pitchFamily="34" charset="0"/>
                <a:cs typeface="Tahoma" panose="020B0604030504040204" pitchFamily="34" charset="0"/>
              </a:rPr>
              <a:t>To work with the computer program we use for competitions, the file name on a digital image MUST consist of the class in which the image is to compete (General, Intermediate, or Advanced), followed by a comma, the entrant’s name (first and last), followed by a comma and the title of the image (in no more than 30 characters and spaces). The identifier .jpg assigned by the computer must also be present, but ONLY ONCE on the image title. No other periods or commas may be present, as they will confuse the computer program.</a:t>
            </a:r>
            <a:endParaRPr lang="en-US"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indent="0" algn="l">
              <a:lnSpc>
                <a:spcPct val="100000"/>
              </a:lnSpc>
              <a:spcBef>
                <a:spcPts val="0"/>
              </a:spcBef>
              <a:spcAft>
                <a:spcPts val="0"/>
              </a:spcAft>
              <a:buNone/>
            </a:pPr>
            <a:r>
              <a:rPr lang="en-US" sz="1600" b="0" i="0" u="none" strike="noStrike" dirty="0">
                <a:solidFill>
                  <a:srgbClr val="444444"/>
                </a:solidFill>
                <a:effectLst/>
                <a:latin typeface="Tahoma" panose="020B0604030504040204" pitchFamily="34" charset="0"/>
                <a:ea typeface="Tahoma" panose="020B0604030504040204" pitchFamily="34" charset="0"/>
                <a:cs typeface="Tahoma" panose="020B0604030504040204" pitchFamily="34" charset="0"/>
              </a:rPr>
              <a:t> </a:t>
            </a:r>
            <a:endParaRPr lang="en-US" sz="1600" b="0" i="0" u="none" strike="noStrike"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00000"/>
              </a:lnSpc>
              <a:spcBef>
                <a:spcPts val="0"/>
              </a:spcBef>
              <a:spcAft>
                <a:spcPts val="0"/>
              </a:spcAft>
              <a:buNone/>
            </a:pPr>
            <a:r>
              <a:rPr lang="en-US" b="1" dirty="0">
                <a:solidFill>
                  <a:srgbClr val="444444"/>
                </a:solidFill>
                <a:effectLst/>
                <a:latin typeface="Tahoma" panose="020B0604030504040204" pitchFamily="34" charset="0"/>
                <a:ea typeface="Tahoma" panose="020B0604030504040204" pitchFamily="34" charset="0"/>
                <a:cs typeface="Tahoma" panose="020B0604030504040204" pitchFamily="34" charset="0"/>
              </a:rPr>
              <a:t>EXAMPLE of digital file name:</a:t>
            </a: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00000"/>
              </a:lnSpc>
              <a:spcBef>
                <a:spcPts val="0"/>
              </a:spcBef>
              <a:spcAft>
                <a:spcPts val="0"/>
              </a:spcAft>
              <a:buNone/>
            </a:pPr>
            <a:r>
              <a:rPr lang="en-US" sz="800" b="1" dirty="0">
                <a:solidFill>
                  <a:srgbClr val="444444"/>
                </a:solidFill>
                <a:effectLst/>
                <a:latin typeface="Tahoma" panose="020B0604030504040204" pitchFamily="34" charset="0"/>
                <a:ea typeface="Tahoma" panose="020B0604030504040204" pitchFamily="34" charset="0"/>
                <a:cs typeface="Tahoma" panose="020B0604030504040204" pitchFamily="34" charset="0"/>
              </a:rPr>
              <a:t> </a:t>
            </a:r>
            <a:endParaRPr lang="en-US" sz="8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00000"/>
              </a:lnSpc>
              <a:spcBef>
                <a:spcPts val="0"/>
              </a:spcBef>
              <a:spcAft>
                <a:spcPts val="0"/>
              </a:spcAft>
              <a:buNone/>
            </a:pPr>
            <a:r>
              <a:rPr lang="en-US" sz="1600" dirty="0">
                <a:solidFill>
                  <a:srgbClr val="444444"/>
                </a:solidFill>
                <a:effectLst/>
                <a:latin typeface="Tahoma" panose="020B0604030504040204" pitchFamily="34" charset="0"/>
                <a:ea typeface="Tahoma" panose="020B0604030504040204" pitchFamily="34" charset="0"/>
                <a:cs typeface="Tahoma" panose="020B0604030504040204" pitchFamily="34" charset="0"/>
              </a:rPr>
              <a:t>General, John Smith, Garden </a:t>
            </a:r>
            <a:r>
              <a:rPr lang="en-US" sz="1600" dirty="0" err="1">
                <a:solidFill>
                  <a:srgbClr val="444444"/>
                </a:solidFill>
                <a:effectLst/>
                <a:latin typeface="Tahoma" panose="020B0604030504040204" pitchFamily="34" charset="0"/>
                <a:ea typeface="Tahoma" panose="020B0604030504040204" pitchFamily="34" charset="0"/>
                <a:cs typeface="Tahoma" panose="020B0604030504040204" pitchFamily="34" charset="0"/>
              </a:rPr>
              <a:t>Fence.jpg</a:t>
            </a: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00000"/>
              </a:lnSpc>
              <a:spcBef>
                <a:spcPts val="0"/>
              </a:spcBef>
              <a:spcAft>
                <a:spcPts val="0"/>
              </a:spcAft>
              <a:buNone/>
            </a:pPr>
            <a:endParaRPr lang="en-US" sz="1600" dirty="0">
              <a:effectLst/>
              <a:latin typeface="Tahoma" panose="020B0604030504040204" pitchFamily="34" charset="0"/>
              <a:ea typeface="Tahoma" panose="020B0604030504040204" pitchFamily="34" charset="0"/>
              <a:cs typeface="Tahoma" panose="020B0604030504040204" pitchFamily="34" charset="0"/>
            </a:endParaRPr>
          </a:p>
          <a:p>
            <a:pPr marL="0" marR="0" indent="0">
              <a:lnSpc>
                <a:spcPct val="100000"/>
              </a:lnSpc>
              <a:spcBef>
                <a:spcPts val="0"/>
              </a:spcBef>
              <a:spcAft>
                <a:spcPts val="0"/>
              </a:spcAft>
              <a:buNone/>
            </a:pPr>
            <a:r>
              <a:rPr lang="en-US" sz="1600" dirty="0">
                <a:effectLst/>
                <a:latin typeface="Tahoma" panose="020B0604030504040204" pitchFamily="34" charset="0"/>
                <a:ea typeface="Tahoma" panose="020B0604030504040204" pitchFamily="34" charset="0"/>
                <a:cs typeface="Tahoma" panose="020B0604030504040204" pitchFamily="34" charset="0"/>
              </a:rPr>
              <a:t>If you require assistance, please contact Joanne Mars (joannemars1@gmail.com) for MAC questions or Judy MacArthur (</a:t>
            </a:r>
            <a:r>
              <a:rPr lang="en-US" sz="1600" dirty="0" err="1">
                <a:effectLst/>
                <a:latin typeface="Tahoma" panose="020B0604030504040204" pitchFamily="34" charset="0"/>
                <a:ea typeface="Tahoma" panose="020B0604030504040204" pitchFamily="34" charset="0"/>
                <a:cs typeface="Tahoma" panose="020B0604030504040204" pitchFamily="34" charset="0"/>
              </a:rPr>
              <a:t>snjmaca@</a:t>
            </a:r>
            <a:r>
              <a:rPr lang="en-US" sz="1600" dirty="0" err="1">
                <a:latin typeface="Tahoma" panose="020B0604030504040204" pitchFamily="34" charset="0"/>
                <a:ea typeface="Tahoma" panose="020B0604030504040204" pitchFamily="34" charset="0"/>
                <a:cs typeface="Tahoma" panose="020B0604030504040204" pitchFamily="34" charset="0"/>
              </a:rPr>
              <a:t>v</a:t>
            </a:r>
            <a:r>
              <a:rPr lang="en-US" sz="1600" dirty="0" err="1">
                <a:effectLst/>
                <a:latin typeface="Tahoma" panose="020B0604030504040204" pitchFamily="34" charset="0"/>
                <a:ea typeface="Tahoma" panose="020B0604030504040204" pitchFamily="34" charset="0"/>
                <a:cs typeface="Tahoma" panose="020B0604030504040204" pitchFamily="34" charset="0"/>
              </a:rPr>
              <a:t>erizon.net</a:t>
            </a:r>
            <a:r>
              <a:rPr lang="en-US" sz="1600" dirty="0">
                <a:effectLst/>
                <a:latin typeface="Tahoma" panose="020B0604030504040204" pitchFamily="34" charset="0"/>
                <a:ea typeface="Tahoma" panose="020B0604030504040204" pitchFamily="34" charset="0"/>
                <a:cs typeface="Tahoma" panose="020B0604030504040204" pitchFamily="34" charset="0"/>
              </a:rPr>
              <a:t>) for PC questions.</a:t>
            </a:r>
          </a:p>
          <a:p>
            <a:pPr marL="0" indent="0">
              <a:spcBef>
                <a:spcPct val="0"/>
              </a:spcBef>
              <a:spcAft>
                <a:spcPct val="0"/>
              </a:spcAft>
              <a:buFontTx/>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8298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Club Activities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145638"/>
            <a:ext cx="8503217" cy="5513175"/>
          </a:xfrm>
        </p:spPr>
        <p:txBody>
          <a:bodyPr/>
          <a:lstStyle/>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Photographic Displays</a:t>
            </a:r>
            <a:endParaRPr lang="en-US" b="1" dirty="0">
              <a:latin typeface="Tahoma" panose="020B0604030504040204" pitchFamily="34" charset="0"/>
              <a:ea typeface="Tahoma" panose="020B0604030504040204" pitchFamily="34" charset="0"/>
              <a:cs typeface="Tahoma" panose="020B0604030504040204" pitchFamily="34" charset="0"/>
            </a:endParaRPr>
          </a:p>
          <a:p>
            <a:pPr marL="742950" lvl="2" indent="0">
              <a:lnSpc>
                <a:spcPct val="100000"/>
              </a:lnSpc>
              <a:spcBef>
                <a:spcPts val="0"/>
              </a:spcBef>
              <a:spcAft>
                <a:spcPts val="1200"/>
              </a:spcAft>
            </a:pPr>
            <a:r>
              <a:rPr lang="en-US" dirty="0">
                <a:latin typeface="Tahoma" panose="020B0604030504040204" pitchFamily="34" charset="0"/>
                <a:ea typeface="Tahoma" panose="020B0604030504040204" pitchFamily="34" charset="0"/>
                <a:cs typeface="Tahoma" panose="020B0604030504040204" pitchFamily="34" charset="0"/>
              </a:rPr>
              <a:t> Clubhouse I - Prints updated monthly (1</a:t>
            </a:r>
            <a:r>
              <a:rPr lang="en-US" baseline="30000" dirty="0">
                <a:latin typeface="Tahoma" panose="020B0604030504040204" pitchFamily="34" charset="0"/>
                <a:ea typeface="Tahoma" panose="020B0604030504040204" pitchFamily="34" charset="0"/>
                <a:cs typeface="Tahoma" panose="020B0604030504040204" pitchFamily="34" charset="0"/>
              </a:rPr>
              <a:t>st</a:t>
            </a:r>
            <a:r>
              <a:rPr lang="en-US" dirty="0">
                <a:latin typeface="Tahoma" panose="020B0604030504040204" pitchFamily="34" charset="0"/>
                <a:ea typeface="Tahoma" panose="020B0604030504040204" pitchFamily="34" charset="0"/>
                <a:cs typeface="Tahoma" panose="020B0604030504040204" pitchFamily="34" charset="0"/>
              </a:rPr>
              <a:t> Thursday of month)</a:t>
            </a: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Clubhouse II Gallery</a:t>
            </a:r>
          </a:p>
          <a:p>
            <a:pPr marL="1200150" lvl="3"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Sep/Oct - - Louis Paley</a:t>
            </a:r>
          </a:p>
          <a:p>
            <a:pPr marL="1200150" lvl="3"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Jan/Feb - - John Long</a:t>
            </a:r>
          </a:p>
          <a:p>
            <a:pPr marL="1200150" lvl="3"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May/Jun - - Blair Blankinship</a:t>
            </a:r>
          </a:p>
          <a:p>
            <a:pPr marL="742950" lvl="2" indent="0">
              <a:lnSpc>
                <a:spcPct val="100000"/>
              </a:lnSpc>
              <a:spcBef>
                <a:spcPts val="0"/>
              </a:spcBef>
              <a:spcAft>
                <a:spcPts val="1200"/>
              </a:spcAft>
            </a:pPr>
            <a:r>
              <a:rPr lang="en-US" dirty="0">
                <a:latin typeface="Tahoma" panose="020B0604030504040204" pitchFamily="34" charset="0"/>
                <a:ea typeface="Tahoma" panose="020B0604030504040204" pitchFamily="34" charset="0"/>
                <a:cs typeface="Tahoma" panose="020B0604030504040204" pitchFamily="34" charset="0"/>
              </a:rPr>
              <a:t> Photo Essays - Sunday matinees (pending)</a:t>
            </a:r>
            <a:r>
              <a:rPr lang="en-US" sz="1800" dirty="0">
                <a:latin typeface="Tahoma" panose="020B0604030504040204" pitchFamily="34" charset="0"/>
                <a:ea typeface="Tahoma" panose="020B0604030504040204" pitchFamily="34" charset="0"/>
                <a:cs typeface="Tahoma" panose="020B0604030504040204" pitchFamily="34" charset="0"/>
              </a:rPr>
              <a:t>  </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Member Critiques </a:t>
            </a:r>
            <a:r>
              <a:rPr lang="en-US" dirty="0">
                <a:latin typeface="Tahoma" panose="020B0604030504040204" pitchFamily="34" charset="0"/>
                <a:ea typeface="Tahoma" panose="020B0604030504040204" pitchFamily="34" charset="0"/>
                <a:cs typeface="Tahoma" panose="020B0604030504040204" pitchFamily="34" charset="0"/>
              </a:rPr>
              <a:t>via Zoom prior to competition (Joanne Mars)</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Lightroom Workshops </a:t>
            </a:r>
            <a:r>
              <a:rPr lang="en-US" dirty="0">
                <a:latin typeface="Tahoma" panose="020B0604030504040204" pitchFamily="34" charset="0"/>
                <a:ea typeface="Tahoma" panose="020B0604030504040204" pitchFamily="34" charset="0"/>
                <a:cs typeface="Tahoma" panose="020B0604030504040204" pitchFamily="34" charset="0"/>
              </a:rPr>
              <a:t>via Zoom (Joanne Mars)</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Field Trips </a:t>
            </a:r>
            <a:r>
              <a:rPr lang="en-US" dirty="0">
                <a:latin typeface="Tahoma" panose="020B0604030504040204" pitchFamily="34" charset="0"/>
                <a:ea typeface="Tahoma" panose="020B0604030504040204" pitchFamily="34" charset="0"/>
                <a:cs typeface="Tahoma" panose="020B0604030504040204" pitchFamily="34" charset="0"/>
              </a:rPr>
              <a:t>(Louis Paley)</a:t>
            </a:r>
          </a:p>
          <a:p>
            <a:pPr marL="285750" lvl="1" indent="0">
              <a:lnSpc>
                <a:spcPct val="100000"/>
              </a:lnSpc>
              <a:spcBef>
                <a:spcPts val="0"/>
              </a:spcBef>
              <a:spcAft>
                <a:spcPts val="6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Member Surveys</a:t>
            </a:r>
            <a:endParaRPr lang="en-US" b="1" dirty="0">
              <a:latin typeface="Tahoma" panose="020B0604030504040204" pitchFamily="34" charset="0"/>
              <a:ea typeface="Tahoma" panose="020B0604030504040204" pitchFamily="34" charset="0"/>
              <a:cs typeface="Tahoma" panose="020B0604030504040204" pitchFamily="34" charset="0"/>
            </a:endParaRP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Judges</a:t>
            </a: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Presentations</a:t>
            </a:r>
          </a:p>
          <a:p>
            <a:pPr marL="742950" lvl="2" indent="0">
              <a:lnSpc>
                <a:spcPct val="100000"/>
              </a:lnSpc>
              <a:spcBef>
                <a:spcPts val="0"/>
              </a:spcBef>
              <a:spcAft>
                <a:spcPts val="600"/>
              </a:spcAft>
            </a:pPr>
            <a:r>
              <a:rPr lang="en-US" dirty="0">
                <a:latin typeface="Tahoma" panose="020B0604030504040204" pitchFamily="34" charset="0"/>
                <a:ea typeface="Tahoma" panose="020B0604030504040204" pitchFamily="34" charset="0"/>
                <a:cs typeface="Tahoma" panose="020B0604030504040204" pitchFamily="34" charset="0"/>
              </a:rPr>
              <a:t> Topics of Interest</a:t>
            </a:r>
          </a:p>
          <a:p>
            <a:pPr marL="742950" lvl="2" indent="0">
              <a:lnSpc>
                <a:spcPct val="100000"/>
              </a:lnSpc>
              <a:spcBef>
                <a:spcPts val="0"/>
              </a:spcBef>
              <a:spcAft>
                <a:spcPts val="1200"/>
              </a:spcAft>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76917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F886163-4D40-23F6-D6B4-C65C39576CF4}"/>
              </a:ext>
            </a:extLst>
          </p:cNvPr>
          <p:cNvSpPr>
            <a:spLocks noGrp="1"/>
          </p:cNvSpPr>
          <p:nvPr>
            <p:ph type="title"/>
          </p:nvPr>
        </p:nvSpPr>
        <p:spPr>
          <a:xfrm>
            <a:off x="1641333" y="199187"/>
            <a:ext cx="5867400" cy="685800"/>
          </a:xfrm>
        </p:spPr>
        <p:txBody>
          <a:bodyPr/>
          <a:lstStyle/>
          <a:p>
            <a:pPr algn="ctr"/>
            <a:r>
              <a:rPr lang="en-US"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Cost Savings Initiatives</a:t>
            </a:r>
          </a:p>
        </p:txBody>
      </p:sp>
      <p:sp>
        <p:nvSpPr>
          <p:cNvPr id="13315" name="Content Placeholder 2">
            <a:extLst>
              <a:ext uri="{FF2B5EF4-FFF2-40B4-BE49-F238E27FC236}">
                <a16:creationId xmlns:a16="http://schemas.microsoft.com/office/drawing/2014/main" id="{AE3B6CCB-9BAB-217D-0BDE-82AB322E6E9A}"/>
              </a:ext>
            </a:extLst>
          </p:cNvPr>
          <p:cNvSpPr>
            <a:spLocks noGrp="1"/>
          </p:cNvSpPr>
          <p:nvPr>
            <p:ph idx="1"/>
          </p:nvPr>
        </p:nvSpPr>
        <p:spPr>
          <a:xfrm>
            <a:off x="341521" y="1493984"/>
            <a:ext cx="8503217" cy="2372625"/>
          </a:xfrm>
        </p:spPr>
        <p:txBody>
          <a:bodyPr/>
          <a:lstStyle/>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RCC Yearbook </a:t>
            </a:r>
            <a:r>
              <a:rPr lang="en-US" sz="1800" dirty="0">
                <a:latin typeface="Tahoma" panose="020B0604030504040204" pitchFamily="34" charset="0"/>
                <a:ea typeface="Tahoma" panose="020B0604030504040204" pitchFamily="34" charset="0"/>
                <a:cs typeface="Tahoma" panose="020B0604030504040204" pitchFamily="34" charset="0"/>
              </a:rPr>
              <a:t>- Electronic distribution</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New host for website</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Raffles</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Sale of </a:t>
            </a:r>
            <a:r>
              <a:rPr lang="en-US" sz="1800" b="1" dirty="0">
                <a:latin typeface="Tahoma" panose="020B0604030504040204" pitchFamily="34" charset="0"/>
                <a:ea typeface="Tahoma" panose="020B0604030504040204" pitchFamily="34" charset="0"/>
                <a:cs typeface="Tahoma" panose="020B0604030504040204" pitchFamily="34" charset="0"/>
              </a:rPr>
              <a:t>donated prints </a:t>
            </a:r>
            <a:r>
              <a:rPr lang="en-US" sz="1800" dirty="0">
                <a:latin typeface="Tahoma" panose="020B0604030504040204" pitchFamily="34" charset="0"/>
                <a:ea typeface="Tahoma" panose="020B0604030504040204" pitchFamily="34" charset="0"/>
                <a:cs typeface="Tahoma" panose="020B0604030504040204" pitchFamily="34" charset="0"/>
              </a:rPr>
              <a:t>at Leisure World Craft Show (Nov 2024)</a:t>
            </a:r>
          </a:p>
          <a:p>
            <a:pPr marL="285750" lvl="1" indent="0">
              <a:lnSpc>
                <a:spcPct val="100000"/>
              </a:lnSpc>
              <a:spcBef>
                <a:spcPts val="0"/>
              </a:spcBef>
              <a:spcAft>
                <a:spcPts val="1200"/>
              </a:spcAft>
            </a:pPr>
            <a:r>
              <a:rPr lang="en-US" sz="1800" dirty="0">
                <a:latin typeface="Tahoma" panose="020B0604030504040204" pitchFamily="34" charset="0"/>
                <a:ea typeface="Tahoma" panose="020B0604030504040204" pitchFamily="34" charset="0"/>
                <a:cs typeface="Tahoma" panose="020B0604030504040204" pitchFamily="34" charset="0"/>
              </a:rPr>
              <a:t> Other donations are welcome</a:t>
            </a:r>
          </a:p>
          <a:p>
            <a:pPr marL="285750" lvl="1" indent="0">
              <a:lnSpc>
                <a:spcPct val="100000"/>
              </a:lnSpc>
              <a:spcBef>
                <a:spcPts val="0"/>
              </a:spcBef>
              <a:spcAft>
                <a:spcPts val="1200"/>
              </a:spcAft>
            </a:pPr>
            <a:endParaRPr lang="en-US" sz="1800" b="1" dirty="0">
              <a:latin typeface="Tahoma" panose="020B0604030504040204" pitchFamily="34" charset="0"/>
              <a:ea typeface="Tahoma" panose="020B0604030504040204" pitchFamily="34" charset="0"/>
              <a:cs typeface="Tahoma" panose="020B0604030504040204" pitchFamily="34" charset="0"/>
            </a:endParaRPr>
          </a:p>
          <a:p>
            <a:pPr marL="742950" lvl="2" indent="0">
              <a:lnSpc>
                <a:spcPct val="100000"/>
              </a:lnSpc>
              <a:spcBef>
                <a:spcPts val="0"/>
              </a:spcBef>
              <a:spcAft>
                <a:spcPts val="1200"/>
              </a:spcAft>
              <a:buNone/>
            </a:pPr>
            <a:endParaRPr lang="en-US" altLang="en-US" dirty="0"/>
          </a:p>
        </p:txBody>
      </p:sp>
      <p:sp>
        <p:nvSpPr>
          <p:cNvPr id="4" name="Slide Number Placeholder 3">
            <a:extLst>
              <a:ext uri="{FF2B5EF4-FFF2-40B4-BE49-F238E27FC236}">
                <a16:creationId xmlns:a16="http://schemas.microsoft.com/office/drawing/2014/main" id="{8E6704F2-0064-5AED-F244-67D29CF7D2FD}"/>
              </a:ext>
            </a:extLst>
          </p:cNvPr>
          <p:cNvSpPr>
            <a:spLocks noGrp="1"/>
          </p:cNvSpPr>
          <p:nvPr>
            <p:ph type="sldNum" sz="quarter" idx="10"/>
          </p:nvPr>
        </p:nvSpPr>
        <p:spPr/>
        <p:txBody>
          <a:bodyPr/>
          <a:lstStyle>
            <a:lvl1pPr eaLnBrk="0" hangingPunct="0">
              <a:defRPr sz="800">
                <a:solidFill>
                  <a:schemeClr val="tx1"/>
                </a:solidFill>
                <a:latin typeface="Tahoma" panose="020B0604030504040204" pitchFamily="34" charset="0"/>
                <a:cs typeface="Arial" panose="020B0604020202020204" pitchFamily="34" charset="0"/>
              </a:defRPr>
            </a:lvl1pPr>
            <a:lvl2pPr marL="742950" indent="-285750" eaLnBrk="0" hangingPunct="0">
              <a:defRPr sz="800">
                <a:solidFill>
                  <a:schemeClr val="tx1"/>
                </a:solidFill>
                <a:latin typeface="Tahoma" panose="020B0604030504040204" pitchFamily="34" charset="0"/>
                <a:cs typeface="Arial" panose="020B0604020202020204" pitchFamily="34" charset="0"/>
              </a:defRPr>
            </a:lvl2pPr>
            <a:lvl3pPr marL="1143000" indent="-228600" eaLnBrk="0" hangingPunct="0">
              <a:defRPr sz="800">
                <a:solidFill>
                  <a:schemeClr val="tx1"/>
                </a:solidFill>
                <a:latin typeface="Tahoma" panose="020B0604030504040204" pitchFamily="34" charset="0"/>
                <a:cs typeface="Arial" panose="020B0604020202020204" pitchFamily="34" charset="0"/>
              </a:defRPr>
            </a:lvl3pPr>
            <a:lvl4pPr marL="1600200" indent="-228600" eaLnBrk="0" hangingPunct="0">
              <a:defRPr sz="800">
                <a:solidFill>
                  <a:schemeClr val="tx1"/>
                </a:solidFill>
                <a:latin typeface="Tahoma" panose="020B0604030504040204" pitchFamily="34" charset="0"/>
                <a:cs typeface="Arial" panose="020B0604020202020204" pitchFamily="34" charset="0"/>
              </a:defRPr>
            </a:lvl4pPr>
            <a:lvl5pPr marL="2057400" indent="-228600" eaLnBrk="0" hangingPunct="0">
              <a:defRPr sz="8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ahoma" panose="020B0604030504040204" pitchFamily="34" charset="0"/>
                <a:cs typeface="Arial" panose="020B0604020202020204" pitchFamily="34" charset="0"/>
              </a:defRPr>
            </a:lvl9pPr>
          </a:lstStyle>
          <a:p>
            <a:fld id="{AD23A184-8749-8F48-843C-6558AD228168}" type="slidenum">
              <a:rPr lang="en-US" altLang="en-US" sz="1200">
                <a:latin typeface="Times New Roman" panose="02020603050405020304" pitchFamily="18" charset="0"/>
              </a:rPr>
              <a:pPr/>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68369900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25396</TotalTime>
  <Words>852</Words>
  <Application>Microsoft Office PowerPoint</Application>
  <PresentationFormat>On-screen Show (4:3)</PresentationFormat>
  <Paragraphs>178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Aptos</vt:lpstr>
      <vt:lpstr>Aptos Display</vt:lpstr>
      <vt:lpstr>Arial</vt:lpstr>
      <vt:lpstr>Tahoma</vt:lpstr>
      <vt:lpstr>Times New Roman</vt:lpstr>
      <vt:lpstr>Wingdings</vt:lpstr>
      <vt:lpstr>Custom Design</vt:lpstr>
      <vt:lpstr>Welcome</vt:lpstr>
      <vt:lpstr>Mission</vt:lpstr>
      <vt:lpstr>Board of Directors</vt:lpstr>
      <vt:lpstr>Schedule</vt:lpstr>
      <vt:lpstr>Updates</vt:lpstr>
      <vt:lpstr>Competition Subjects / Judges</vt:lpstr>
      <vt:lpstr>Competition File Naming</vt:lpstr>
      <vt:lpstr>Club Activities</vt:lpstr>
      <vt:lpstr>Cost Savings Initiatives</vt:lpstr>
      <vt:lpstr>Free Stuff</vt:lpstr>
      <vt:lpstr>Volunteer Opportunities</vt:lpstr>
      <vt:lpstr>RCC Documentation</vt:lpstr>
      <vt:lpstr>PowerPoint Presentation</vt:lpstr>
      <vt:lpstr>Educational Activities</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RCC presentation - Sepp 2024</dc:title>
  <dc:subject/>
  <dc:creator>PC</dc:creator>
  <cp:keywords/>
  <dc:description/>
  <cp:lastModifiedBy>Blair Blankinship</cp:lastModifiedBy>
  <cp:revision>1448</cp:revision>
  <cp:lastPrinted>2024-08-07T00:37:50Z</cp:lastPrinted>
  <dcterms:created xsi:type="dcterms:W3CDTF">1601-01-01T00:00:00Z</dcterms:created>
  <dcterms:modified xsi:type="dcterms:W3CDTF">2024-09-11T19:13:46Z</dcterms:modified>
  <cp:category/>
</cp:coreProperties>
</file>